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xml" ContentType="application/vnd.openxmlformats-officedocument.presentationml.notesSlide+xml"/>
  <Override PartName="/ppt/tags/tag23.xml" ContentType="application/vnd.openxmlformats-officedocument.presentationml.tags+xml"/>
  <Override PartName="/ppt/notesSlides/notesSlide2.xml" ContentType="application/vnd.openxmlformats-officedocument.presentationml.notesSlide+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notesSlides/notesSlide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6.xml" ContentType="application/vnd.openxmlformats-officedocument.presentationml.notesSlide+xml"/>
  <Override PartName="/ppt/tags/tag71.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4" r:id="rId2"/>
    <p:sldId id="307" r:id="rId3"/>
    <p:sldId id="265" r:id="rId4"/>
    <p:sldId id="295" r:id="rId5"/>
    <p:sldId id="300" r:id="rId6"/>
    <p:sldId id="291" r:id="rId7"/>
    <p:sldId id="346" r:id="rId8"/>
    <p:sldId id="350" r:id="rId9"/>
    <p:sldId id="355" r:id="rId10"/>
    <p:sldId id="354" r:id="rId11"/>
    <p:sldId id="356" r:id="rId12"/>
    <p:sldId id="353" r:id="rId13"/>
    <p:sldId id="305" r:id="rId14"/>
    <p:sldId id="357" r:id="rId15"/>
    <p:sldId id="358" r:id="rId16"/>
    <p:sldId id="359" r:id="rId17"/>
    <p:sldId id="351"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8454"/>
    <a:srgbClr val="364F3F"/>
    <a:srgbClr val="FFFFFF"/>
    <a:srgbClr val="858481"/>
    <a:srgbClr val="FFFEED"/>
    <a:srgbClr val="78D5CE"/>
    <a:srgbClr val="7F2F24"/>
    <a:srgbClr val="D3D9DD"/>
    <a:srgbClr val="4C5C67"/>
    <a:srgbClr val="F0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4" autoAdjust="0"/>
    <p:restoredTop sz="94660"/>
  </p:normalViewPr>
  <p:slideViewPr>
    <p:cSldViewPr snapToGrid="0">
      <p:cViewPr varScale="1">
        <p:scale>
          <a:sx n="80" d="100"/>
          <a:sy n="80" d="100"/>
        </p:scale>
        <p:origin x="63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292C4-C8EB-4CF1-BDB5-FE90CBBE7C06}" type="datetimeFigureOut">
              <a:rPr lang="zh-CN" altLang="en-US" smtClean="0"/>
              <a:t>2024/11/24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B02CC-B435-4B7F-8AB6-364F78ADB8E6}" type="slidenum">
              <a:rPr lang="zh-CN" altLang="en-US" smtClean="0"/>
              <a:t>‹#›</a:t>
            </a:fld>
            <a:endParaRPr lang="zh-CN" altLang="en-US"/>
          </a:p>
        </p:txBody>
      </p:sp>
    </p:spTree>
    <p:extLst>
      <p:ext uri="{BB962C8B-B14F-4D97-AF65-F5344CB8AC3E}">
        <p14:creationId xmlns:p14="http://schemas.microsoft.com/office/powerpoint/2010/main" val="1217820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6D602F-82AF-4A9F-908D-6A1F49077B49}" type="slidenum">
              <a:rPr lang="zh-CN" altLang="en-US" smtClean="0"/>
              <a:t>8</a:t>
            </a:fld>
            <a:endParaRPr lang="zh-CN" altLang="en-US"/>
          </a:p>
        </p:txBody>
      </p:sp>
    </p:spTree>
    <p:extLst>
      <p:ext uri="{BB962C8B-B14F-4D97-AF65-F5344CB8AC3E}">
        <p14:creationId xmlns:p14="http://schemas.microsoft.com/office/powerpoint/2010/main" val="1301219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BBC93-3DFC-C4FC-66FA-16148C7D0B0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440489-87AD-5EF2-10F1-3602C0939F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D108AA2-A018-0522-1BFA-5D4C108F90F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C261C76-9122-481C-066F-FFBCFEE5CF7C}"/>
              </a:ext>
            </a:extLst>
          </p:cNvPr>
          <p:cNvSpPr>
            <a:spLocks noGrp="1"/>
          </p:cNvSpPr>
          <p:nvPr>
            <p:ph type="sldNum" sz="quarter" idx="5"/>
          </p:nvPr>
        </p:nvSpPr>
        <p:spPr/>
        <p:txBody>
          <a:bodyPr/>
          <a:lstStyle/>
          <a:p>
            <a:fld id="{746D602F-82AF-4A9F-908D-6A1F49077B49}" type="slidenum">
              <a:rPr lang="zh-CN" altLang="en-US" smtClean="0"/>
              <a:t>9</a:t>
            </a:fld>
            <a:endParaRPr lang="zh-CN" altLang="en-US"/>
          </a:p>
        </p:txBody>
      </p:sp>
    </p:spTree>
    <p:extLst>
      <p:ext uri="{BB962C8B-B14F-4D97-AF65-F5344CB8AC3E}">
        <p14:creationId xmlns:p14="http://schemas.microsoft.com/office/powerpoint/2010/main" val="373275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6D602F-82AF-4A9F-908D-6A1F49077B49}" type="slidenum">
              <a:rPr lang="zh-CN" altLang="en-US" smtClean="0"/>
              <a:t>10</a:t>
            </a:fld>
            <a:endParaRPr lang="zh-CN" altLang="en-US"/>
          </a:p>
        </p:txBody>
      </p:sp>
    </p:spTree>
    <p:extLst>
      <p:ext uri="{BB962C8B-B14F-4D97-AF65-F5344CB8AC3E}">
        <p14:creationId xmlns:p14="http://schemas.microsoft.com/office/powerpoint/2010/main" val="2193923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5CDBB-BABC-06BE-3752-8D23877E84B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1A614B-7EB7-3879-FEAE-18B8E82326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31467C9-28CF-2A48-6B87-BA645BE2973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BD99D1A-D159-B39B-31A4-9AAEA7318AB7}"/>
              </a:ext>
            </a:extLst>
          </p:cNvPr>
          <p:cNvSpPr>
            <a:spLocks noGrp="1"/>
          </p:cNvSpPr>
          <p:nvPr>
            <p:ph type="sldNum" sz="quarter" idx="5"/>
          </p:nvPr>
        </p:nvSpPr>
        <p:spPr/>
        <p:txBody>
          <a:bodyPr/>
          <a:lstStyle/>
          <a:p>
            <a:fld id="{746D602F-82AF-4A9F-908D-6A1F49077B49}" type="slidenum">
              <a:rPr lang="zh-CN" altLang="en-US" smtClean="0"/>
              <a:t>11</a:t>
            </a:fld>
            <a:endParaRPr lang="zh-CN" altLang="en-US"/>
          </a:p>
        </p:txBody>
      </p:sp>
    </p:spTree>
    <p:extLst>
      <p:ext uri="{BB962C8B-B14F-4D97-AF65-F5344CB8AC3E}">
        <p14:creationId xmlns:p14="http://schemas.microsoft.com/office/powerpoint/2010/main" val="2354989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6B02CC-B435-4B7F-8AB6-364F78ADB8E6}" type="slidenum">
              <a:rPr lang="zh-CN" altLang="en-US" smtClean="0"/>
              <a:t>12</a:t>
            </a:fld>
            <a:endParaRPr lang="zh-CN" altLang="en-US"/>
          </a:p>
        </p:txBody>
      </p:sp>
    </p:spTree>
    <p:extLst>
      <p:ext uri="{BB962C8B-B14F-4D97-AF65-F5344CB8AC3E}">
        <p14:creationId xmlns:p14="http://schemas.microsoft.com/office/powerpoint/2010/main" val="976451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4573D-B9A3-B37B-B001-9AAEBBC8D76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3D6618-E8A2-12C5-2FCE-1DC071E0525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00FD8FA-E7FB-F33A-D4F7-238066AF39F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C29142E-6820-4DB3-45F4-6FBD1D748ED9}"/>
              </a:ext>
            </a:extLst>
          </p:cNvPr>
          <p:cNvSpPr>
            <a:spLocks noGrp="1"/>
          </p:cNvSpPr>
          <p:nvPr>
            <p:ph type="sldNum" sz="quarter" idx="5"/>
          </p:nvPr>
        </p:nvSpPr>
        <p:spPr/>
        <p:txBody>
          <a:bodyPr/>
          <a:lstStyle/>
          <a:p>
            <a:fld id="{9F6B02CC-B435-4B7F-8AB6-364F78ADB8E6}" type="slidenum">
              <a:rPr lang="zh-CN" altLang="en-US" smtClean="0"/>
              <a:t>14</a:t>
            </a:fld>
            <a:endParaRPr lang="zh-CN" altLang="en-US"/>
          </a:p>
        </p:txBody>
      </p:sp>
    </p:spTree>
    <p:extLst>
      <p:ext uri="{BB962C8B-B14F-4D97-AF65-F5344CB8AC3E}">
        <p14:creationId xmlns:p14="http://schemas.microsoft.com/office/powerpoint/2010/main" val="3932137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768D0-38E3-6FF1-1FC9-753ED08D68B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44E4FC-D921-09FE-1311-7AFEDFD87B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0336CA3-CDC6-AB70-1333-3080A414880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FE05133-1752-0332-5878-85AD3CF30382}"/>
              </a:ext>
            </a:extLst>
          </p:cNvPr>
          <p:cNvSpPr>
            <a:spLocks noGrp="1"/>
          </p:cNvSpPr>
          <p:nvPr>
            <p:ph type="sldNum" sz="quarter" idx="5"/>
          </p:nvPr>
        </p:nvSpPr>
        <p:spPr/>
        <p:txBody>
          <a:bodyPr/>
          <a:lstStyle/>
          <a:p>
            <a:fld id="{746D602F-82AF-4A9F-908D-6A1F49077B49}" type="slidenum">
              <a:rPr lang="zh-CN" altLang="en-US" smtClean="0"/>
              <a:t>15</a:t>
            </a:fld>
            <a:endParaRPr lang="zh-CN" altLang="en-US"/>
          </a:p>
        </p:txBody>
      </p:sp>
    </p:spTree>
    <p:extLst>
      <p:ext uri="{BB962C8B-B14F-4D97-AF65-F5344CB8AC3E}">
        <p14:creationId xmlns:p14="http://schemas.microsoft.com/office/powerpoint/2010/main" val="2542617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13904EAD-BA96-F41D-2AD9-1F8A66FF8E38}"/>
              </a:ext>
            </a:extLst>
          </p:cNvPr>
          <p:cNvSpPr/>
          <p:nvPr userDrawn="1"/>
        </p:nvSpPr>
        <p:spPr>
          <a:xfrm>
            <a:off x="2600200" y="288926"/>
            <a:ext cx="526652" cy="52665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3AFFEB2C-EA10-2339-8DCF-A40BA1FE5C27}"/>
              </a:ext>
            </a:extLst>
          </p:cNvPr>
          <p:cNvSpPr txBox="1"/>
          <p:nvPr userDrawn="1"/>
        </p:nvSpPr>
        <p:spPr>
          <a:xfrm>
            <a:off x="2873523" y="238062"/>
            <a:ext cx="334022" cy="613235"/>
          </a:xfrm>
          <a:prstGeom prst="rect">
            <a:avLst/>
          </a:prstGeom>
          <a:noFill/>
        </p:spPr>
        <p:txBody>
          <a:bodyPr wrap="square" rtlCol="0">
            <a:prstTxWarp prst="textPlain">
              <a:avLst/>
            </a:prstTxWarp>
            <a:spAutoFit/>
          </a:bodyPr>
          <a:lstStyle/>
          <a:p>
            <a:r>
              <a:rPr lang="en-US" altLang="zh-CN" sz="8000" b="1" dirty="0">
                <a:solidFill>
                  <a:schemeClr val="bg2"/>
                </a:solidFill>
                <a:effectLst>
                  <a:outerShdw blurRad="101600" dist="88900" sx="99000" sy="99000" algn="l" rotWithShape="0">
                    <a:schemeClr val="bg2"/>
                  </a:outerShdw>
                </a:effectLst>
                <a:latin typeface="Georgia" panose="02040502050405020303" pitchFamily="18" charset="0"/>
              </a:rPr>
              <a:t>1</a:t>
            </a:r>
            <a:endParaRPr lang="zh-CN" altLang="en-US" sz="8000" b="1" dirty="0">
              <a:solidFill>
                <a:schemeClr val="bg2"/>
              </a:solidFill>
              <a:effectLst>
                <a:outerShdw blurRad="101600" dist="88900" sx="99000" sy="99000" algn="l" rotWithShape="0">
                  <a:schemeClr val="bg2"/>
                </a:outerShdw>
              </a:effectLst>
              <a:latin typeface="Georgia" panose="02040502050405020303" pitchFamily="18" charset="0"/>
            </a:endParaRPr>
          </a:p>
        </p:txBody>
      </p:sp>
      <p:sp>
        <p:nvSpPr>
          <p:cNvPr id="4" name="文本框 3">
            <a:extLst>
              <a:ext uri="{FF2B5EF4-FFF2-40B4-BE49-F238E27FC236}">
                <a16:creationId xmlns:a16="http://schemas.microsoft.com/office/drawing/2014/main" id="{88E77A38-362C-53D6-3E48-C0F78109AF80}"/>
              </a:ext>
            </a:extLst>
          </p:cNvPr>
          <p:cNvSpPr txBox="1"/>
          <p:nvPr userDrawn="1"/>
        </p:nvSpPr>
        <p:spPr>
          <a:xfrm>
            <a:off x="3114278" y="76443"/>
            <a:ext cx="601120" cy="400110"/>
          </a:xfrm>
          <a:prstGeom prst="rect">
            <a:avLst/>
          </a:prstGeom>
          <a:noFill/>
        </p:spPr>
        <p:txBody>
          <a:bodyPr wrap="square" rtlCol="0">
            <a:spAutoFit/>
          </a:bodyPr>
          <a:lstStyle/>
          <a:p>
            <a:r>
              <a:rPr lang="en-US" altLang="zh-CN" sz="2000" b="1" dirty="0">
                <a:solidFill>
                  <a:schemeClr val="bg2"/>
                </a:solidFill>
                <a:latin typeface="+mj-lt"/>
              </a:rPr>
              <a:t>ST</a:t>
            </a:r>
            <a:endParaRPr lang="zh-CN" altLang="en-US" sz="2000" b="1" dirty="0">
              <a:solidFill>
                <a:schemeClr val="bg2"/>
              </a:solidFill>
              <a:latin typeface="+mj-lt"/>
            </a:endParaRPr>
          </a:p>
        </p:txBody>
      </p:sp>
      <p:sp>
        <p:nvSpPr>
          <p:cNvPr id="5" name="流程图: 终止 4">
            <a:extLst>
              <a:ext uri="{FF2B5EF4-FFF2-40B4-BE49-F238E27FC236}">
                <a16:creationId xmlns:a16="http://schemas.microsoft.com/office/drawing/2014/main" id="{A21CC5AF-A228-0BD9-23DB-B2A6929A96D1}"/>
              </a:ext>
            </a:extLst>
          </p:cNvPr>
          <p:cNvSpPr/>
          <p:nvPr userDrawn="1"/>
        </p:nvSpPr>
        <p:spPr>
          <a:xfrm>
            <a:off x="714750" y="400172"/>
            <a:ext cx="1544211" cy="304161"/>
          </a:xfrm>
          <a:prstGeom prst="flowChartTerminator">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i="1" dirty="0">
                <a:solidFill>
                  <a:schemeClr val="bg2"/>
                </a:solidFill>
                <a:latin typeface="Book Antiqua" panose="02040602050305030304" pitchFamily="18" charset="0"/>
              </a:rPr>
              <a:t>REVERSE 1999</a:t>
            </a:r>
            <a:endParaRPr lang="zh-CN" altLang="en-US" sz="1400" i="1" dirty="0">
              <a:solidFill>
                <a:schemeClr val="bg2"/>
              </a:solidFill>
              <a:latin typeface="Book Antiqua" panose="02040602050305030304" pitchFamily="18" charset="0"/>
            </a:endParaRPr>
          </a:p>
        </p:txBody>
      </p:sp>
      <p:cxnSp>
        <p:nvCxnSpPr>
          <p:cNvPr id="25" name="直接连接符 24">
            <a:extLst>
              <a:ext uri="{FF2B5EF4-FFF2-40B4-BE49-F238E27FC236}">
                <a16:creationId xmlns:a16="http://schemas.microsoft.com/office/drawing/2014/main" id="{88B9584D-8B4C-83EE-391B-6863E64F18AD}"/>
              </a:ext>
            </a:extLst>
          </p:cNvPr>
          <p:cNvCxnSpPr>
            <a:cxnSpLocks/>
          </p:cNvCxnSpPr>
          <p:nvPr userDrawn="1"/>
        </p:nvCxnSpPr>
        <p:spPr>
          <a:xfrm flipV="1">
            <a:off x="10332771" y="244019"/>
            <a:ext cx="1092200" cy="363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4ACBF04-1B2D-6095-2F66-9E3DDA3CB6D8}"/>
              </a:ext>
            </a:extLst>
          </p:cNvPr>
          <p:cNvCxnSpPr>
            <a:cxnSpLocks/>
          </p:cNvCxnSpPr>
          <p:nvPr userDrawn="1"/>
        </p:nvCxnSpPr>
        <p:spPr>
          <a:xfrm>
            <a:off x="11424971" y="247649"/>
            <a:ext cx="483614" cy="257176"/>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EF634B9-8F02-65ED-48F9-26E38472D9FA}"/>
              </a:ext>
            </a:extLst>
          </p:cNvPr>
          <p:cNvCxnSpPr>
            <a:cxnSpLocks/>
          </p:cNvCxnSpPr>
          <p:nvPr userDrawn="1"/>
        </p:nvCxnSpPr>
        <p:spPr>
          <a:xfrm flipV="1">
            <a:off x="11908585" y="512301"/>
            <a:ext cx="0" cy="929931"/>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9DF045F-BC5F-98DD-3151-DD424BAFC897}"/>
              </a:ext>
            </a:extLst>
          </p:cNvPr>
          <p:cNvCxnSpPr>
            <a:cxnSpLocks/>
          </p:cNvCxnSpPr>
          <p:nvPr userDrawn="1"/>
        </p:nvCxnSpPr>
        <p:spPr>
          <a:xfrm>
            <a:off x="314285" y="5734050"/>
            <a:ext cx="0" cy="642255"/>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13DDFEC-8FF4-7AAD-DDB6-B3DDA976CF41}"/>
              </a:ext>
            </a:extLst>
          </p:cNvPr>
          <p:cNvCxnSpPr>
            <a:cxnSpLocks/>
          </p:cNvCxnSpPr>
          <p:nvPr userDrawn="1"/>
        </p:nvCxnSpPr>
        <p:spPr>
          <a:xfrm>
            <a:off x="314285" y="6379935"/>
            <a:ext cx="258942" cy="211365"/>
          </a:xfrm>
          <a:prstGeom prst="line">
            <a:avLst/>
          </a:prstGeom>
          <a:ln w="254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6771CF1-525D-F727-7329-B0B9372217BD}"/>
              </a:ext>
            </a:extLst>
          </p:cNvPr>
          <p:cNvCxnSpPr>
            <a:cxnSpLocks/>
          </p:cNvCxnSpPr>
          <p:nvPr userDrawn="1"/>
        </p:nvCxnSpPr>
        <p:spPr>
          <a:xfrm flipH="1">
            <a:off x="573227" y="6583824"/>
            <a:ext cx="897551" cy="7476"/>
          </a:xfrm>
          <a:prstGeom prst="line">
            <a:avLst/>
          </a:prstGeom>
          <a:ln w="3492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85D6C5B8-1D92-0634-D100-F288018A2BDC}"/>
              </a:ext>
            </a:extLst>
          </p:cNvPr>
          <p:cNvCxnSpPr>
            <a:cxnSpLocks/>
          </p:cNvCxnSpPr>
          <p:nvPr userDrawn="1"/>
        </p:nvCxnSpPr>
        <p:spPr>
          <a:xfrm>
            <a:off x="424231" y="5836502"/>
            <a:ext cx="0" cy="46808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4FF645D-C3FA-C663-D4D7-3EDD4118BD18}"/>
              </a:ext>
            </a:extLst>
          </p:cNvPr>
          <p:cNvCxnSpPr>
            <a:cxnSpLocks/>
          </p:cNvCxnSpPr>
          <p:nvPr userDrawn="1"/>
        </p:nvCxnSpPr>
        <p:spPr>
          <a:xfrm>
            <a:off x="424231" y="6304585"/>
            <a:ext cx="258942" cy="211365"/>
          </a:xfrm>
          <a:prstGeom prst="line">
            <a:avLst/>
          </a:prstGeom>
          <a:ln w="2222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19D6D42-61D5-46D5-E1C9-A4805BF845F6}"/>
              </a:ext>
            </a:extLst>
          </p:cNvPr>
          <p:cNvCxnSpPr>
            <a:cxnSpLocks/>
          </p:cNvCxnSpPr>
          <p:nvPr userDrawn="1"/>
        </p:nvCxnSpPr>
        <p:spPr>
          <a:xfrm flipH="1">
            <a:off x="683173" y="6515950"/>
            <a:ext cx="422918" cy="0"/>
          </a:xfrm>
          <a:prstGeom prst="line">
            <a:avLst/>
          </a:prstGeom>
          <a:ln w="222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ECB48BC-7E1D-27F3-ECDE-4CB6C77A2412}"/>
              </a:ext>
            </a:extLst>
          </p:cNvPr>
          <p:cNvCxnSpPr>
            <a:cxnSpLocks/>
          </p:cNvCxnSpPr>
          <p:nvPr userDrawn="1"/>
        </p:nvCxnSpPr>
        <p:spPr>
          <a:xfrm>
            <a:off x="1106091" y="6515950"/>
            <a:ext cx="109946" cy="75350"/>
          </a:xfrm>
          <a:prstGeom prst="line">
            <a:avLst/>
          </a:prstGeom>
          <a:ln w="2540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id="{0D26DD2E-C0E0-52DA-3195-687A2494B8C1}"/>
              </a:ext>
            </a:extLst>
          </p:cNvPr>
          <p:cNvSpPr/>
          <p:nvPr userDrawn="1"/>
        </p:nvSpPr>
        <p:spPr>
          <a:xfrm>
            <a:off x="255349" y="5616745"/>
            <a:ext cx="117872" cy="115490"/>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505CEA34-038C-5806-E4D5-95BCCDAE0EE6}"/>
              </a:ext>
            </a:extLst>
          </p:cNvPr>
          <p:cNvCxnSpPr>
            <a:cxnSpLocks/>
          </p:cNvCxnSpPr>
          <p:nvPr userDrawn="1"/>
        </p:nvCxnSpPr>
        <p:spPr>
          <a:xfrm flipH="1">
            <a:off x="1351252" y="6533976"/>
            <a:ext cx="498979" cy="0"/>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E7022042-77C7-2F90-69A2-1860ADFFCE77}"/>
              </a:ext>
            </a:extLst>
          </p:cNvPr>
          <p:cNvSpPr/>
          <p:nvPr userDrawn="1"/>
        </p:nvSpPr>
        <p:spPr>
          <a:xfrm>
            <a:off x="10214899" y="218527"/>
            <a:ext cx="117872" cy="115490"/>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67CA1220-8177-ABC4-190E-33438DFE890A}"/>
              </a:ext>
            </a:extLst>
          </p:cNvPr>
          <p:cNvSpPr/>
          <p:nvPr userDrawn="1"/>
        </p:nvSpPr>
        <p:spPr>
          <a:xfrm>
            <a:off x="11872545" y="3265884"/>
            <a:ext cx="72079" cy="12049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D1022C52-24CA-AC51-A341-3258FF6131E8}"/>
              </a:ext>
            </a:extLst>
          </p:cNvPr>
          <p:cNvSpPr/>
          <p:nvPr userDrawn="1"/>
        </p:nvSpPr>
        <p:spPr>
          <a:xfrm>
            <a:off x="11872544" y="3471627"/>
            <a:ext cx="72079" cy="9548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8B706C4D-6B4C-15F9-10F9-AC1026DD7A67}"/>
              </a:ext>
            </a:extLst>
          </p:cNvPr>
          <p:cNvSpPr/>
          <p:nvPr userDrawn="1"/>
        </p:nvSpPr>
        <p:spPr>
          <a:xfrm>
            <a:off x="11872545" y="2081830"/>
            <a:ext cx="72079" cy="15478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03C1DADD-251B-8A4F-774D-1EBDCF938340}"/>
              </a:ext>
            </a:extLst>
          </p:cNvPr>
          <p:cNvSpPr/>
          <p:nvPr userDrawn="1"/>
        </p:nvSpPr>
        <p:spPr>
          <a:xfrm>
            <a:off x="11872545" y="2305667"/>
            <a:ext cx="72079" cy="7858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a:extLst>
              <a:ext uri="{FF2B5EF4-FFF2-40B4-BE49-F238E27FC236}">
                <a16:creationId xmlns:a16="http://schemas.microsoft.com/office/drawing/2014/main" id="{746BA6F2-C651-37AE-39C0-033C496565F4}"/>
              </a:ext>
            </a:extLst>
          </p:cNvPr>
          <p:cNvCxnSpPr>
            <a:cxnSpLocks/>
          </p:cNvCxnSpPr>
          <p:nvPr userDrawn="1"/>
        </p:nvCxnSpPr>
        <p:spPr>
          <a:xfrm flipV="1">
            <a:off x="11803810" y="783749"/>
            <a:ext cx="0" cy="929931"/>
          </a:xfrm>
          <a:prstGeom prst="line">
            <a:avLst/>
          </a:prstGeom>
          <a:ln w="19050" cap="rnd">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62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750" fill="hold"/>
                                        <p:tgtEl>
                                          <p:spTgt spid="4"/>
                                        </p:tgtEl>
                                        <p:attrNameLst>
                                          <p:attrName>ppt_w</p:attrName>
                                        </p:attrNameLst>
                                      </p:cBhvr>
                                      <p:tavLst>
                                        <p:tav tm="0">
                                          <p:val>
                                            <p:fltVal val="0"/>
                                          </p:val>
                                        </p:tav>
                                        <p:tav tm="100000">
                                          <p:val>
                                            <p:strVal val="#ppt_w"/>
                                          </p:val>
                                        </p:tav>
                                      </p:tavLst>
                                    </p:anim>
                                    <p:anim calcmode="lin" valueType="num">
                                      <p:cBhvr>
                                        <p:cTn id="8" dur="1750" fill="hold"/>
                                        <p:tgtEl>
                                          <p:spTgt spid="4"/>
                                        </p:tgtEl>
                                        <p:attrNameLst>
                                          <p:attrName>ppt_h</p:attrName>
                                        </p:attrNameLst>
                                      </p:cBhvr>
                                      <p:tavLst>
                                        <p:tav tm="0">
                                          <p:val>
                                            <p:fltVal val="0"/>
                                          </p:val>
                                        </p:tav>
                                        <p:tav tm="100000">
                                          <p:val>
                                            <p:strVal val="#ppt_h"/>
                                          </p:val>
                                        </p:tav>
                                      </p:tavLst>
                                    </p:anim>
                                    <p:animEffect transition="in" filter="fade">
                                      <p:cBhvr>
                                        <p:cTn id="9" dur="1750"/>
                                        <p:tgtEl>
                                          <p:spTgt spid="4"/>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2" presetClass="entr" presetSubtype="2" decel="10000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750" fill="hold"/>
                                        <p:tgtEl>
                                          <p:spTgt spid="2"/>
                                        </p:tgtEl>
                                        <p:attrNameLst>
                                          <p:attrName>ppt_x</p:attrName>
                                        </p:attrNameLst>
                                      </p:cBhvr>
                                      <p:tavLst>
                                        <p:tav tm="0">
                                          <p:val>
                                            <p:strVal val="1+#ppt_w/2"/>
                                          </p:val>
                                        </p:tav>
                                        <p:tav tm="100000">
                                          <p:val>
                                            <p:strVal val="#ppt_x"/>
                                          </p:val>
                                        </p:tav>
                                      </p:tavLst>
                                    </p:anim>
                                    <p:anim calcmode="lin" valueType="num">
                                      <p:cBhvr additive="base">
                                        <p:cTn id="18" dur="1750" fill="hold"/>
                                        <p:tgtEl>
                                          <p:spTgt spid="2"/>
                                        </p:tgtEl>
                                        <p:attrNameLst>
                                          <p:attrName>ppt_y</p:attrName>
                                        </p:attrNameLst>
                                      </p:cBhvr>
                                      <p:tavLst>
                                        <p:tav tm="0">
                                          <p:val>
                                            <p:strVal val="#ppt_y"/>
                                          </p:val>
                                        </p:tav>
                                        <p:tav tm="100000">
                                          <p:val>
                                            <p:strVal val="#ppt_y"/>
                                          </p:val>
                                        </p:tav>
                                      </p:tavLst>
                                    </p:anim>
                                  </p:childTnLst>
                                </p:cTn>
                              </p:par>
                              <p:par>
                                <p:cTn id="19" presetID="10" presetClass="entr" presetSubtype="0" fill="hold" grpId="1"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4"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五边形 2">
            <a:extLst>
              <a:ext uri="{FF2B5EF4-FFF2-40B4-BE49-F238E27FC236}">
                <a16:creationId xmlns:a16="http://schemas.microsoft.com/office/drawing/2014/main" id="{22AAE7F3-EBD4-4F34-CE68-4EE4CA131208}"/>
              </a:ext>
            </a:extLst>
          </p:cNvPr>
          <p:cNvSpPr/>
          <p:nvPr userDrawn="1"/>
        </p:nvSpPr>
        <p:spPr>
          <a:xfrm rot="1064747">
            <a:off x="-1341127" y="5352209"/>
            <a:ext cx="2000250" cy="1635828"/>
          </a:xfrm>
          <a:prstGeom prst="pentagon">
            <a:avLst/>
          </a:prstGeom>
          <a:solidFill>
            <a:srgbClr val="7A6453"/>
          </a:solidFill>
          <a:ln>
            <a:solidFill>
              <a:srgbClr val="7A6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五边形 3">
            <a:extLst>
              <a:ext uri="{FF2B5EF4-FFF2-40B4-BE49-F238E27FC236}">
                <a16:creationId xmlns:a16="http://schemas.microsoft.com/office/drawing/2014/main" id="{37A43B97-6F7C-B8B5-9845-D6DAE438B816}"/>
              </a:ext>
            </a:extLst>
          </p:cNvPr>
          <p:cNvSpPr/>
          <p:nvPr userDrawn="1"/>
        </p:nvSpPr>
        <p:spPr>
          <a:xfrm>
            <a:off x="-33278" y="5915025"/>
            <a:ext cx="2135159" cy="1200150"/>
          </a:xfrm>
          <a:prstGeom prst="pentagon">
            <a:avLst/>
          </a:prstGeom>
          <a:solidFill>
            <a:srgbClr val="7A6453"/>
          </a:solidFill>
          <a:ln>
            <a:solidFill>
              <a:srgbClr val="7A6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五边形 4">
            <a:extLst>
              <a:ext uri="{FF2B5EF4-FFF2-40B4-BE49-F238E27FC236}">
                <a16:creationId xmlns:a16="http://schemas.microsoft.com/office/drawing/2014/main" id="{60395061-4F11-D153-2956-BF5D4284B931}"/>
              </a:ext>
            </a:extLst>
          </p:cNvPr>
          <p:cNvSpPr/>
          <p:nvPr userDrawn="1"/>
        </p:nvSpPr>
        <p:spPr>
          <a:xfrm>
            <a:off x="1195390" y="6257924"/>
            <a:ext cx="2000250" cy="1685982"/>
          </a:xfrm>
          <a:prstGeom prst="pentagon">
            <a:avLst/>
          </a:prstGeom>
          <a:solidFill>
            <a:srgbClr val="7A6453"/>
          </a:solidFill>
          <a:ln>
            <a:solidFill>
              <a:srgbClr val="7A6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五边形 5">
            <a:extLst>
              <a:ext uri="{FF2B5EF4-FFF2-40B4-BE49-F238E27FC236}">
                <a16:creationId xmlns:a16="http://schemas.microsoft.com/office/drawing/2014/main" id="{54E50371-23F8-EC0E-787A-B26088191C02}"/>
              </a:ext>
            </a:extLst>
          </p:cNvPr>
          <p:cNvSpPr/>
          <p:nvPr userDrawn="1"/>
        </p:nvSpPr>
        <p:spPr>
          <a:xfrm>
            <a:off x="10902893" y="5824509"/>
            <a:ext cx="2000250" cy="1685982"/>
          </a:xfrm>
          <a:prstGeom prst="pentagon">
            <a:avLst/>
          </a:prstGeom>
          <a:solidFill>
            <a:srgbClr val="7A6453"/>
          </a:solidFill>
          <a:ln>
            <a:solidFill>
              <a:srgbClr val="7A6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五边形 6">
            <a:extLst>
              <a:ext uri="{FF2B5EF4-FFF2-40B4-BE49-F238E27FC236}">
                <a16:creationId xmlns:a16="http://schemas.microsoft.com/office/drawing/2014/main" id="{56034924-9D73-1F61-5EA8-623682EBF513}"/>
              </a:ext>
            </a:extLst>
          </p:cNvPr>
          <p:cNvSpPr/>
          <p:nvPr userDrawn="1"/>
        </p:nvSpPr>
        <p:spPr>
          <a:xfrm>
            <a:off x="9918979" y="6148934"/>
            <a:ext cx="2155262" cy="1685978"/>
          </a:xfrm>
          <a:custGeom>
            <a:avLst/>
            <a:gdLst>
              <a:gd name="connsiteX0" fmla="*/ 2 w 2000250"/>
              <a:gd name="connsiteY0" fmla="*/ 643986 h 1685982"/>
              <a:gd name="connsiteX1" fmla="*/ 1000125 w 2000250"/>
              <a:gd name="connsiteY1" fmla="*/ 0 h 1685982"/>
              <a:gd name="connsiteX2" fmla="*/ 2000248 w 2000250"/>
              <a:gd name="connsiteY2" fmla="*/ 643986 h 1685982"/>
              <a:gd name="connsiteX3" fmla="*/ 1618235 w 2000250"/>
              <a:gd name="connsiteY3" fmla="*/ 1685978 h 1685982"/>
              <a:gd name="connsiteX4" fmla="*/ 382015 w 2000250"/>
              <a:gd name="connsiteY4" fmla="*/ 1685978 h 1685982"/>
              <a:gd name="connsiteX5" fmla="*/ 2 w 2000250"/>
              <a:gd name="connsiteY5" fmla="*/ 643986 h 1685982"/>
              <a:gd name="connsiteX0" fmla="*/ 0 w 1666417"/>
              <a:gd name="connsiteY0" fmla="*/ 469815 h 1685978"/>
              <a:gd name="connsiteX1" fmla="*/ 666294 w 1666417"/>
              <a:gd name="connsiteY1" fmla="*/ 0 h 1685978"/>
              <a:gd name="connsiteX2" fmla="*/ 1666417 w 1666417"/>
              <a:gd name="connsiteY2" fmla="*/ 643986 h 1685978"/>
              <a:gd name="connsiteX3" fmla="*/ 1284404 w 1666417"/>
              <a:gd name="connsiteY3" fmla="*/ 1685978 h 1685978"/>
              <a:gd name="connsiteX4" fmla="*/ 48184 w 1666417"/>
              <a:gd name="connsiteY4" fmla="*/ 1685978 h 1685978"/>
              <a:gd name="connsiteX5" fmla="*/ 0 w 1666417"/>
              <a:gd name="connsiteY5" fmla="*/ 469815 h 1685978"/>
              <a:gd name="connsiteX0" fmla="*/ 488845 w 2155262"/>
              <a:gd name="connsiteY0" fmla="*/ 469815 h 1685978"/>
              <a:gd name="connsiteX1" fmla="*/ 1155139 w 2155262"/>
              <a:gd name="connsiteY1" fmla="*/ 0 h 1685978"/>
              <a:gd name="connsiteX2" fmla="*/ 2155262 w 2155262"/>
              <a:gd name="connsiteY2" fmla="*/ 643986 h 1685978"/>
              <a:gd name="connsiteX3" fmla="*/ 1773249 w 2155262"/>
              <a:gd name="connsiteY3" fmla="*/ 1685978 h 1685978"/>
              <a:gd name="connsiteX4" fmla="*/ 0 w 2155262"/>
              <a:gd name="connsiteY4" fmla="*/ 1236035 h 1685978"/>
              <a:gd name="connsiteX5" fmla="*/ 488845 w 2155262"/>
              <a:gd name="connsiteY5" fmla="*/ 469815 h 168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262" h="1685978">
                <a:moveTo>
                  <a:pt x="488845" y="469815"/>
                </a:moveTo>
                <a:lnTo>
                  <a:pt x="1155139" y="0"/>
                </a:lnTo>
                <a:lnTo>
                  <a:pt x="2155262" y="643986"/>
                </a:lnTo>
                <a:lnTo>
                  <a:pt x="1773249" y="1685978"/>
                </a:lnTo>
                <a:lnTo>
                  <a:pt x="0" y="1236035"/>
                </a:lnTo>
                <a:lnTo>
                  <a:pt x="488845" y="469815"/>
                </a:lnTo>
                <a:close/>
              </a:path>
            </a:pathLst>
          </a:custGeom>
          <a:solidFill>
            <a:srgbClr val="7A6453"/>
          </a:solidFill>
          <a:ln>
            <a:solidFill>
              <a:srgbClr val="7A6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ADD8953F-F5A9-5C2F-21F9-49678C8B3B55}"/>
              </a:ext>
            </a:extLst>
          </p:cNvPr>
          <p:cNvCxnSpPr>
            <a:cxnSpLocks/>
            <a:stCxn id="6" idx="0"/>
          </p:cNvCxnSpPr>
          <p:nvPr userDrawn="1"/>
        </p:nvCxnSpPr>
        <p:spPr>
          <a:xfrm flipV="1">
            <a:off x="11903018" y="2047875"/>
            <a:ext cx="0" cy="377663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A162ACD-1541-BF57-64A1-334F0430CADE}"/>
              </a:ext>
            </a:extLst>
          </p:cNvPr>
          <p:cNvCxnSpPr>
            <a:cxnSpLocks/>
          </p:cNvCxnSpPr>
          <p:nvPr userDrawn="1"/>
        </p:nvCxnSpPr>
        <p:spPr>
          <a:xfrm>
            <a:off x="-386367" y="2457184"/>
            <a:ext cx="13084118" cy="0"/>
          </a:xfrm>
          <a:prstGeom prst="line">
            <a:avLst/>
          </a:prstGeom>
          <a:ln>
            <a:gradFill>
              <a:gsLst>
                <a:gs pos="0">
                  <a:srgbClr val="7A6453"/>
                </a:gs>
                <a:gs pos="53000">
                  <a:srgbClr val="7A6453">
                    <a:alpha val="12000"/>
                  </a:srgbClr>
                </a:gs>
                <a:gs pos="36000">
                  <a:srgbClr val="7A6453"/>
                </a:gs>
                <a:gs pos="17000">
                  <a:srgbClr val="7A6453">
                    <a:alpha val="28000"/>
                  </a:srgbClr>
                </a:gs>
                <a:gs pos="84612">
                  <a:srgbClr val="7A6453">
                    <a:alpha val="18000"/>
                  </a:srgbClr>
                </a:gs>
                <a:gs pos="100000">
                  <a:srgbClr val="7A6453"/>
                </a:gs>
                <a:gs pos="70000">
                  <a:srgbClr val="7A6453"/>
                </a:gs>
              </a:gsLst>
              <a:lin ang="0" scaled="0"/>
            </a:gradFill>
          </a:ln>
        </p:spPr>
        <p:style>
          <a:lnRef idx="1">
            <a:schemeClr val="accent1"/>
          </a:lnRef>
          <a:fillRef idx="0">
            <a:schemeClr val="accent1"/>
          </a:fillRef>
          <a:effectRef idx="0">
            <a:schemeClr val="accent1"/>
          </a:effectRef>
          <a:fontRef idx="minor">
            <a:schemeClr val="tx1"/>
          </a:fontRef>
        </p:style>
      </p:cxnSp>
      <p:sp>
        <p:nvSpPr>
          <p:cNvPr id="10" name="PA-缺角矩形 1028">
            <a:extLst>
              <a:ext uri="{FF2B5EF4-FFF2-40B4-BE49-F238E27FC236}">
                <a16:creationId xmlns:a16="http://schemas.microsoft.com/office/drawing/2014/main" id="{ECFE726D-1582-6B31-4910-2A07EAE427E7}"/>
              </a:ext>
            </a:extLst>
          </p:cNvPr>
          <p:cNvSpPr/>
          <p:nvPr userDrawn="1">
            <p:custDataLst>
              <p:tags r:id="rId1"/>
            </p:custDataLst>
          </p:nvPr>
        </p:nvSpPr>
        <p:spPr>
          <a:xfrm>
            <a:off x="11664044" y="2212338"/>
            <a:ext cx="477948" cy="479018"/>
          </a:xfrm>
          <a:prstGeom prst="plaque">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64E354E6-4523-9D00-2E8B-9D26E1C4E0F8}"/>
              </a:ext>
            </a:extLst>
          </p:cNvPr>
          <p:cNvCxnSpPr>
            <a:cxnSpLocks/>
          </p:cNvCxnSpPr>
          <p:nvPr userDrawn="1"/>
        </p:nvCxnSpPr>
        <p:spPr>
          <a:xfrm flipV="1">
            <a:off x="11903018" y="1047750"/>
            <a:ext cx="0" cy="78105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50339F72-D5BD-9564-D7A1-3745D1367E7E}"/>
              </a:ext>
            </a:extLst>
          </p:cNvPr>
          <p:cNvSpPr/>
          <p:nvPr userDrawn="1"/>
        </p:nvSpPr>
        <p:spPr>
          <a:xfrm>
            <a:off x="-154636" y="4580418"/>
            <a:ext cx="12477749" cy="3182457"/>
          </a:xfrm>
          <a:prstGeom prst="rect">
            <a:avLst/>
          </a:prstGeom>
          <a:gradFill>
            <a:gsLst>
              <a:gs pos="0">
                <a:schemeClr val="bg1">
                  <a:alpha val="0"/>
                </a:schemeClr>
              </a:gs>
              <a:gs pos="100000">
                <a:srgbClr val="7A6453"/>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25B83C36-59A7-655C-F941-C8E40FD7F855}"/>
              </a:ext>
            </a:extLst>
          </p:cNvPr>
          <p:cNvCxnSpPr>
            <a:cxnSpLocks/>
          </p:cNvCxnSpPr>
          <p:nvPr userDrawn="1"/>
        </p:nvCxnSpPr>
        <p:spPr>
          <a:xfrm flipV="1">
            <a:off x="-437167" y="6486525"/>
            <a:ext cx="803490" cy="158357"/>
          </a:xfrm>
          <a:prstGeom prst="line">
            <a:avLst/>
          </a:prstGeom>
          <a:ln>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8569C59-0F79-F12D-5D38-4770527EB656}"/>
              </a:ext>
            </a:extLst>
          </p:cNvPr>
          <p:cNvCxnSpPr>
            <a:cxnSpLocks/>
          </p:cNvCxnSpPr>
          <p:nvPr userDrawn="1"/>
        </p:nvCxnSpPr>
        <p:spPr>
          <a:xfrm flipH="1" flipV="1">
            <a:off x="-207903" y="6098634"/>
            <a:ext cx="598618" cy="395349"/>
          </a:xfrm>
          <a:prstGeom prst="line">
            <a:avLst/>
          </a:prstGeom>
          <a:ln>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4ED6F47-BC2B-DA92-FA04-C0EDFA897D34}"/>
              </a:ext>
            </a:extLst>
          </p:cNvPr>
          <p:cNvCxnSpPr>
            <a:cxnSpLocks/>
          </p:cNvCxnSpPr>
          <p:nvPr userDrawn="1"/>
        </p:nvCxnSpPr>
        <p:spPr>
          <a:xfrm flipH="1">
            <a:off x="-207903" y="5623848"/>
            <a:ext cx="459861" cy="474786"/>
          </a:xfrm>
          <a:prstGeom prst="line">
            <a:avLst/>
          </a:prstGeom>
          <a:ln>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CDC0C5E-8F92-939F-06AA-702A6C171DBD}"/>
              </a:ext>
            </a:extLst>
          </p:cNvPr>
          <p:cNvCxnSpPr>
            <a:cxnSpLocks/>
          </p:cNvCxnSpPr>
          <p:nvPr userDrawn="1"/>
        </p:nvCxnSpPr>
        <p:spPr>
          <a:xfrm flipH="1" flipV="1">
            <a:off x="240418" y="5635070"/>
            <a:ext cx="954972" cy="481544"/>
          </a:xfrm>
          <a:prstGeom prst="line">
            <a:avLst/>
          </a:prstGeom>
          <a:ln>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0E05589-A43C-F32B-FCC5-D0F633AC6F75}"/>
              </a:ext>
            </a:extLst>
          </p:cNvPr>
          <p:cNvCxnSpPr>
            <a:cxnSpLocks/>
          </p:cNvCxnSpPr>
          <p:nvPr userDrawn="1"/>
        </p:nvCxnSpPr>
        <p:spPr>
          <a:xfrm flipH="1">
            <a:off x="1195390" y="4995863"/>
            <a:ext cx="583524" cy="1127590"/>
          </a:xfrm>
          <a:prstGeom prst="line">
            <a:avLst/>
          </a:prstGeom>
          <a:ln>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6954B25-9D1E-7DFA-A98E-6C1AC064A419}"/>
              </a:ext>
            </a:extLst>
          </p:cNvPr>
          <p:cNvCxnSpPr>
            <a:cxnSpLocks/>
          </p:cNvCxnSpPr>
          <p:nvPr userDrawn="1"/>
        </p:nvCxnSpPr>
        <p:spPr>
          <a:xfrm flipH="1">
            <a:off x="1690688" y="4994962"/>
            <a:ext cx="88226" cy="1785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69C2202-755D-AF63-53A7-69A72196FBA1}"/>
              </a:ext>
            </a:extLst>
          </p:cNvPr>
          <p:cNvCxnSpPr>
            <a:cxnSpLocks/>
          </p:cNvCxnSpPr>
          <p:nvPr userDrawn="1"/>
        </p:nvCxnSpPr>
        <p:spPr>
          <a:xfrm flipH="1" flipV="1">
            <a:off x="1778914" y="4989113"/>
            <a:ext cx="29416" cy="8715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A0C4DD1-6A5E-AB66-7D53-E93BE5384F99}"/>
              </a:ext>
            </a:extLst>
          </p:cNvPr>
          <p:cNvSpPr txBox="1"/>
          <p:nvPr userDrawn="1"/>
        </p:nvSpPr>
        <p:spPr>
          <a:xfrm>
            <a:off x="4102156" y="353227"/>
            <a:ext cx="1689044" cy="400110"/>
          </a:xfrm>
          <a:prstGeom prst="rect">
            <a:avLst/>
          </a:prstGeom>
          <a:noFill/>
        </p:spPr>
        <p:txBody>
          <a:bodyPr wrap="square">
            <a:spAutoFit/>
          </a:bodyPr>
          <a:lstStyle/>
          <a:p>
            <a:pPr algn="just"/>
            <a:r>
              <a:rPr lang="en-US" altLang="zh-CN" sz="1000" dirty="0">
                <a:solidFill>
                  <a:srgbClr val="FFFFFF"/>
                </a:solidFill>
                <a:latin typeface="Bookman Old Style" panose="02050604050505020204" pitchFamily="18" charset="0"/>
              </a:rPr>
              <a:t>WIND </a:t>
            </a:r>
            <a:r>
              <a:rPr lang="en-US" altLang="zh-CN" sz="800" dirty="0">
                <a:solidFill>
                  <a:srgbClr val="FFFFFF"/>
                </a:solidFill>
                <a:latin typeface="Bookman Old Style" panose="02050604050505020204" pitchFamily="18" charset="0"/>
              </a:rPr>
              <a:t>OF</a:t>
            </a:r>
          </a:p>
          <a:p>
            <a:pPr algn="just"/>
            <a:r>
              <a:rPr lang="en-US" altLang="zh-CN" sz="1000" dirty="0">
                <a:solidFill>
                  <a:srgbClr val="FFFFFF"/>
                </a:solidFill>
                <a:latin typeface="Bookman Old Style" panose="02050604050505020204" pitchFamily="18" charset="0"/>
              </a:rPr>
              <a:t>    THE NEW </a:t>
            </a:r>
            <a:r>
              <a:rPr lang="en-US" altLang="zh-CN" sz="1000" b="1" dirty="0">
                <a:solidFill>
                  <a:srgbClr val="3A5D59"/>
                </a:solidFill>
                <a:latin typeface="Bookman Old Style" panose="02050604050505020204" pitchFamily="18" charset="0"/>
              </a:rPr>
              <a:t>WORLD</a:t>
            </a:r>
            <a:endParaRPr lang="zh-CN" altLang="en-US" sz="1000" b="1" dirty="0">
              <a:solidFill>
                <a:srgbClr val="3A5D59"/>
              </a:solidFill>
              <a:latin typeface="Bookman Old Style" panose="02050604050505020204" pitchFamily="18" charset="0"/>
            </a:endParaRPr>
          </a:p>
        </p:txBody>
      </p:sp>
      <p:grpSp>
        <p:nvGrpSpPr>
          <p:cNvPr id="21" name="组合 20">
            <a:extLst>
              <a:ext uri="{FF2B5EF4-FFF2-40B4-BE49-F238E27FC236}">
                <a16:creationId xmlns:a16="http://schemas.microsoft.com/office/drawing/2014/main" id="{0443297E-F13C-EE04-6873-ECDB0D688EC1}"/>
              </a:ext>
            </a:extLst>
          </p:cNvPr>
          <p:cNvGrpSpPr/>
          <p:nvPr userDrawn="1"/>
        </p:nvGrpSpPr>
        <p:grpSpPr>
          <a:xfrm>
            <a:off x="3823594" y="423631"/>
            <a:ext cx="297102" cy="297766"/>
            <a:chOff x="3816336" y="4995435"/>
            <a:chExt cx="297102" cy="297766"/>
          </a:xfrm>
        </p:grpSpPr>
        <p:sp>
          <p:nvSpPr>
            <p:cNvPr id="22" name="椭圆 21">
              <a:extLst>
                <a:ext uri="{FF2B5EF4-FFF2-40B4-BE49-F238E27FC236}">
                  <a16:creationId xmlns:a16="http://schemas.microsoft.com/office/drawing/2014/main" id="{32ADA5E6-5766-F1CA-5DD6-EF806F9F16EE}"/>
                </a:ext>
              </a:extLst>
            </p:cNvPr>
            <p:cNvSpPr/>
            <p:nvPr/>
          </p:nvSpPr>
          <p:spPr>
            <a:xfrm>
              <a:off x="3830341" y="5009772"/>
              <a:ext cx="269093" cy="269093"/>
            </a:xfrm>
            <a:prstGeom prst="ellipse">
              <a:avLst/>
            </a:prstGeom>
            <a:solidFill>
              <a:schemeClr val="bg2">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缺角矩形 1028">
              <a:extLst>
                <a:ext uri="{FF2B5EF4-FFF2-40B4-BE49-F238E27FC236}">
                  <a16:creationId xmlns:a16="http://schemas.microsoft.com/office/drawing/2014/main" id="{DFC99805-12C9-6F0D-D8D8-816F3D8059D4}"/>
                </a:ext>
              </a:extLst>
            </p:cNvPr>
            <p:cNvSpPr/>
            <p:nvPr>
              <p:custDataLst>
                <p:tags r:id="rId2"/>
              </p:custDataLst>
            </p:nvPr>
          </p:nvSpPr>
          <p:spPr>
            <a:xfrm>
              <a:off x="3816336" y="4995435"/>
              <a:ext cx="297102" cy="297766"/>
            </a:xfrm>
            <a:prstGeom prst="plaque">
              <a:avLst>
                <a:gd name="adj" fmla="val 50000"/>
              </a:avLst>
            </a:prstGeom>
            <a:solidFill>
              <a:srgbClr val="1115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椭圆 23">
            <a:extLst>
              <a:ext uri="{FF2B5EF4-FFF2-40B4-BE49-F238E27FC236}">
                <a16:creationId xmlns:a16="http://schemas.microsoft.com/office/drawing/2014/main" id="{320E49A0-EC64-6EA8-4E74-6ECA5BBF7F69}"/>
              </a:ext>
            </a:extLst>
          </p:cNvPr>
          <p:cNvSpPr/>
          <p:nvPr userDrawn="1"/>
        </p:nvSpPr>
        <p:spPr>
          <a:xfrm>
            <a:off x="11653164" y="368168"/>
            <a:ext cx="199051" cy="37321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C93A1C56-A6B4-46F4-F383-C378A63E1C17}"/>
              </a:ext>
            </a:extLst>
          </p:cNvPr>
          <p:cNvSpPr/>
          <p:nvPr userDrawn="1"/>
        </p:nvSpPr>
        <p:spPr>
          <a:xfrm>
            <a:off x="11780164" y="368167"/>
            <a:ext cx="199051" cy="37321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719076E2-BAA0-FA64-40FD-9159063ED6EC}"/>
              </a:ext>
            </a:extLst>
          </p:cNvPr>
          <p:cNvSpPr txBox="1"/>
          <p:nvPr userDrawn="1"/>
        </p:nvSpPr>
        <p:spPr>
          <a:xfrm>
            <a:off x="10467975" y="423689"/>
            <a:ext cx="1511240" cy="246221"/>
          </a:xfrm>
          <a:prstGeom prst="rect">
            <a:avLst/>
          </a:prstGeom>
          <a:noFill/>
        </p:spPr>
        <p:txBody>
          <a:bodyPr wrap="square">
            <a:spAutoFit/>
          </a:bodyPr>
          <a:lstStyle/>
          <a:p>
            <a:pPr algn="just"/>
            <a:r>
              <a:rPr lang="en-US" altLang="zh-CN" sz="1000" dirty="0">
                <a:solidFill>
                  <a:srgbClr val="FFFFFF"/>
                </a:solidFill>
                <a:latin typeface="Bookman Old Style" panose="02050604050505020204" pitchFamily="18" charset="0"/>
              </a:rPr>
              <a:t>V E R E I N S A M T</a:t>
            </a:r>
            <a:endParaRPr lang="zh-CN" altLang="en-US" sz="1000" b="1" dirty="0">
              <a:solidFill>
                <a:srgbClr val="3A5D59"/>
              </a:solidFill>
              <a:latin typeface="Bookman Old Style" panose="02050604050505020204" pitchFamily="18" charset="0"/>
            </a:endParaRPr>
          </a:p>
        </p:txBody>
      </p:sp>
      <p:sp>
        <p:nvSpPr>
          <p:cNvPr id="27" name="等腰三角形 26">
            <a:extLst>
              <a:ext uri="{FF2B5EF4-FFF2-40B4-BE49-F238E27FC236}">
                <a16:creationId xmlns:a16="http://schemas.microsoft.com/office/drawing/2014/main" id="{E0FD48A3-0BB5-E6A1-38E4-363FB1529C6E}"/>
              </a:ext>
            </a:extLst>
          </p:cNvPr>
          <p:cNvSpPr/>
          <p:nvPr userDrawn="1"/>
        </p:nvSpPr>
        <p:spPr>
          <a:xfrm rot="5400000">
            <a:off x="9726931" y="2426919"/>
            <a:ext cx="66674" cy="72230"/>
          </a:xfrm>
          <a:prstGeom prst="triangl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69A9A3FC-C6D7-FB48-6A1D-28DA647880BD}"/>
              </a:ext>
            </a:extLst>
          </p:cNvPr>
          <p:cNvSpPr/>
          <p:nvPr userDrawn="1"/>
        </p:nvSpPr>
        <p:spPr>
          <a:xfrm rot="16200000">
            <a:off x="1636713" y="2426919"/>
            <a:ext cx="66674" cy="72230"/>
          </a:xfrm>
          <a:prstGeom prst="triangl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C6D81104-3B93-0ADE-2E93-7F7FBEB3549F}"/>
              </a:ext>
            </a:extLst>
          </p:cNvPr>
          <p:cNvSpPr/>
          <p:nvPr userDrawn="1"/>
        </p:nvSpPr>
        <p:spPr>
          <a:xfrm>
            <a:off x="2600200" y="288926"/>
            <a:ext cx="526652" cy="52665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F1A9B5D0-4D5C-6111-E957-6CA1E2781DA7}"/>
              </a:ext>
            </a:extLst>
          </p:cNvPr>
          <p:cNvSpPr txBox="1"/>
          <p:nvPr userDrawn="1"/>
        </p:nvSpPr>
        <p:spPr>
          <a:xfrm>
            <a:off x="2873523" y="238062"/>
            <a:ext cx="334022" cy="613235"/>
          </a:xfrm>
          <a:prstGeom prst="rect">
            <a:avLst/>
          </a:prstGeom>
          <a:noFill/>
        </p:spPr>
        <p:txBody>
          <a:bodyPr wrap="square" rtlCol="0">
            <a:prstTxWarp prst="textPlain">
              <a:avLst/>
            </a:prstTxWarp>
            <a:spAutoFit/>
          </a:bodyPr>
          <a:lstStyle/>
          <a:p>
            <a:r>
              <a:rPr lang="en-US" altLang="zh-CN" sz="8000" b="1" dirty="0">
                <a:solidFill>
                  <a:schemeClr val="bg2"/>
                </a:solidFill>
                <a:effectLst>
                  <a:outerShdw blurRad="101600" dist="88900" sx="99000" sy="99000" algn="l" rotWithShape="0">
                    <a:schemeClr val="bg2"/>
                  </a:outerShdw>
                </a:effectLst>
                <a:latin typeface="Georgia" panose="02040502050405020303" pitchFamily="18" charset="0"/>
              </a:rPr>
              <a:t>1</a:t>
            </a:r>
            <a:endParaRPr lang="zh-CN" altLang="en-US" sz="8000" b="1" dirty="0">
              <a:solidFill>
                <a:schemeClr val="bg2"/>
              </a:solidFill>
              <a:effectLst>
                <a:outerShdw blurRad="101600" dist="88900" sx="99000" sy="99000" algn="l" rotWithShape="0">
                  <a:schemeClr val="bg2"/>
                </a:outerShdw>
              </a:effectLst>
              <a:latin typeface="Georgia" panose="02040502050405020303" pitchFamily="18" charset="0"/>
            </a:endParaRPr>
          </a:p>
        </p:txBody>
      </p:sp>
      <p:sp>
        <p:nvSpPr>
          <p:cNvPr id="31" name="文本框 30">
            <a:extLst>
              <a:ext uri="{FF2B5EF4-FFF2-40B4-BE49-F238E27FC236}">
                <a16:creationId xmlns:a16="http://schemas.microsoft.com/office/drawing/2014/main" id="{12672B0B-89E1-0487-A0AB-4ACAEDFB5AA9}"/>
              </a:ext>
            </a:extLst>
          </p:cNvPr>
          <p:cNvSpPr txBox="1"/>
          <p:nvPr userDrawn="1"/>
        </p:nvSpPr>
        <p:spPr>
          <a:xfrm>
            <a:off x="3114278" y="76443"/>
            <a:ext cx="601120" cy="400110"/>
          </a:xfrm>
          <a:prstGeom prst="rect">
            <a:avLst/>
          </a:prstGeom>
          <a:noFill/>
        </p:spPr>
        <p:txBody>
          <a:bodyPr wrap="square" rtlCol="0">
            <a:spAutoFit/>
          </a:bodyPr>
          <a:lstStyle/>
          <a:p>
            <a:r>
              <a:rPr lang="en-US" altLang="zh-CN" sz="2000" b="1" dirty="0">
                <a:solidFill>
                  <a:schemeClr val="bg2"/>
                </a:solidFill>
                <a:latin typeface="+mj-lt"/>
              </a:rPr>
              <a:t>ST</a:t>
            </a:r>
            <a:endParaRPr lang="zh-CN" altLang="en-US" sz="2000" b="1" dirty="0">
              <a:solidFill>
                <a:schemeClr val="bg2"/>
              </a:solidFill>
              <a:latin typeface="+mj-lt"/>
            </a:endParaRPr>
          </a:p>
        </p:txBody>
      </p:sp>
      <p:sp>
        <p:nvSpPr>
          <p:cNvPr id="32" name="流程图: 终止 31">
            <a:extLst>
              <a:ext uri="{FF2B5EF4-FFF2-40B4-BE49-F238E27FC236}">
                <a16:creationId xmlns:a16="http://schemas.microsoft.com/office/drawing/2014/main" id="{ECC44396-BBB8-9639-1078-B5C8FF081842}"/>
              </a:ext>
            </a:extLst>
          </p:cNvPr>
          <p:cNvSpPr/>
          <p:nvPr userDrawn="1"/>
        </p:nvSpPr>
        <p:spPr>
          <a:xfrm>
            <a:off x="714750" y="400172"/>
            <a:ext cx="1544211" cy="304161"/>
          </a:xfrm>
          <a:prstGeom prst="flowChartTerminator">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i="1" dirty="0">
                <a:solidFill>
                  <a:schemeClr val="bg2"/>
                </a:solidFill>
                <a:latin typeface="Book Antiqua" panose="02040602050305030304" pitchFamily="18" charset="0"/>
              </a:rPr>
              <a:t>REVERSE 1999</a:t>
            </a:r>
            <a:endParaRPr lang="zh-CN" altLang="en-US" sz="1400" i="1" dirty="0">
              <a:solidFill>
                <a:schemeClr val="bg2"/>
              </a:solidFill>
              <a:latin typeface="Book Antiqua" panose="02040602050305030304" pitchFamily="18" charset="0"/>
            </a:endParaRPr>
          </a:p>
        </p:txBody>
      </p:sp>
    </p:spTree>
    <p:extLst>
      <p:ext uri="{BB962C8B-B14F-4D97-AF65-F5344CB8AC3E}">
        <p14:creationId xmlns:p14="http://schemas.microsoft.com/office/powerpoint/2010/main" val="1160046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A6A3C235-58A8-7CC1-120C-CBBD5C773BE9}"/>
              </a:ext>
            </a:extLst>
          </p:cNvPr>
          <p:cNvPicPr>
            <a:picLocks noChangeAspect="1" noChangeArrowheads="1"/>
          </p:cNvPicPr>
          <p:nvPr userDrawn="1"/>
        </p:nvPicPr>
        <p:blipFill>
          <a:blip r:embed="rId2">
            <a:alphaModFix amt="8000"/>
            <a:extLst>
              <a:ext uri="{28A0092B-C50C-407E-A947-70E740481C1C}">
                <a14:useLocalDpi xmlns:a14="http://schemas.microsoft.com/office/drawing/2010/main" val="0"/>
              </a:ext>
            </a:extLst>
          </a:blip>
          <a:srcRect/>
          <a:stretch>
            <a:fillRect/>
          </a:stretch>
        </p:blipFill>
        <p:spPr bwMode="auto">
          <a:xfrm>
            <a:off x="-9665937" y="-9942598"/>
            <a:ext cx="34787874" cy="33109406"/>
          </a:xfrm>
          <a:prstGeom prst="rect">
            <a:avLst/>
          </a:prstGeom>
          <a:noFill/>
          <a:extLst>
            <a:ext uri="{909E8E84-426E-40DD-AFC4-6F175D3DCCD1}">
              <a14:hiddenFill xmlns:a14="http://schemas.microsoft.com/office/drawing/2010/main">
                <a:solidFill>
                  <a:srgbClr val="FFFFFF"/>
                </a:solidFill>
              </a14:hiddenFill>
            </a:ext>
          </a:extLst>
        </p:spPr>
      </p:pic>
      <p:sp>
        <p:nvSpPr>
          <p:cNvPr id="4" name="流程图: 手动输入 1">
            <a:extLst>
              <a:ext uri="{FF2B5EF4-FFF2-40B4-BE49-F238E27FC236}">
                <a16:creationId xmlns:a16="http://schemas.microsoft.com/office/drawing/2014/main" id="{EE4937B4-F0D3-3709-E6CC-5ACD4B63F84F}"/>
              </a:ext>
            </a:extLst>
          </p:cNvPr>
          <p:cNvSpPr/>
          <p:nvPr userDrawn="1"/>
        </p:nvSpPr>
        <p:spPr>
          <a:xfrm rot="5400000">
            <a:off x="776362" y="-871613"/>
            <a:ext cx="6953251" cy="85059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59"/>
              <a:gd name="connsiteY0" fmla="*/ 0 h 12403"/>
              <a:gd name="connsiteX1" fmla="*/ 10059 w 10059"/>
              <a:gd name="connsiteY1" fmla="*/ 2403 h 12403"/>
              <a:gd name="connsiteX2" fmla="*/ 10059 w 10059"/>
              <a:gd name="connsiteY2" fmla="*/ 12403 h 12403"/>
              <a:gd name="connsiteX3" fmla="*/ 59 w 10059"/>
              <a:gd name="connsiteY3" fmla="*/ 12403 h 12403"/>
              <a:gd name="connsiteX4" fmla="*/ 0 w 10059"/>
              <a:gd name="connsiteY4" fmla="*/ 0 h 12403"/>
              <a:gd name="connsiteX0" fmla="*/ 0 w 10059"/>
              <a:gd name="connsiteY0" fmla="*/ 0 h 12403"/>
              <a:gd name="connsiteX1" fmla="*/ 10059 w 10059"/>
              <a:gd name="connsiteY1" fmla="*/ 4889 h 12403"/>
              <a:gd name="connsiteX2" fmla="*/ 10059 w 10059"/>
              <a:gd name="connsiteY2" fmla="*/ 12403 h 12403"/>
              <a:gd name="connsiteX3" fmla="*/ 59 w 10059"/>
              <a:gd name="connsiteY3" fmla="*/ 12403 h 12403"/>
              <a:gd name="connsiteX4" fmla="*/ 0 w 10059"/>
              <a:gd name="connsiteY4" fmla="*/ 0 h 12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 h="12403">
                <a:moveTo>
                  <a:pt x="0" y="0"/>
                </a:moveTo>
                <a:lnTo>
                  <a:pt x="10059" y="4889"/>
                </a:lnTo>
                <a:lnTo>
                  <a:pt x="10059" y="12403"/>
                </a:lnTo>
                <a:lnTo>
                  <a:pt x="59" y="12403"/>
                </a:lnTo>
                <a:cubicBezTo>
                  <a:pt x="39" y="8269"/>
                  <a:pt x="20" y="4134"/>
                  <a:pt x="0" y="0"/>
                </a:cubicBezTo>
                <a:close/>
              </a:path>
            </a:pathLst>
          </a:custGeom>
          <a:gradFill>
            <a:gsLst>
              <a:gs pos="39000">
                <a:srgbClr val="526B71">
                  <a:alpha val="64000"/>
                </a:srgbClr>
              </a:gs>
              <a:gs pos="94000">
                <a:srgbClr val="14232A"/>
              </a:gs>
              <a:gs pos="0">
                <a:srgbClr val="9ABFC5">
                  <a:alpha val="0"/>
                </a:srgbClr>
              </a:gs>
            </a:gsLst>
            <a:lin ang="6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154CA885-0E6C-8119-5E75-17E4DAAFADA6}"/>
              </a:ext>
            </a:extLst>
          </p:cNvPr>
          <p:cNvGrpSpPr/>
          <p:nvPr userDrawn="1"/>
        </p:nvGrpSpPr>
        <p:grpSpPr>
          <a:xfrm rot="16200000">
            <a:off x="7753853" y="3092209"/>
            <a:ext cx="7549150" cy="277072"/>
            <a:chOff x="0" y="5876925"/>
            <a:chExt cx="12192000" cy="352425"/>
          </a:xfrm>
        </p:grpSpPr>
        <p:cxnSp>
          <p:nvCxnSpPr>
            <p:cNvPr id="6" name="直接连接符 5">
              <a:extLst>
                <a:ext uri="{FF2B5EF4-FFF2-40B4-BE49-F238E27FC236}">
                  <a16:creationId xmlns:a16="http://schemas.microsoft.com/office/drawing/2014/main" id="{96B672F1-10AF-16C2-3502-3FCB4014733B}"/>
                </a:ext>
              </a:extLst>
            </p:cNvPr>
            <p:cNvCxnSpPr/>
            <p:nvPr/>
          </p:nvCxnSpPr>
          <p:spPr>
            <a:xfrm>
              <a:off x="0" y="5876925"/>
              <a:ext cx="12192000" cy="0"/>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8AAABAF-26C6-6292-47D6-EB500BC76E15}"/>
                </a:ext>
              </a:extLst>
            </p:cNvPr>
            <p:cNvCxnSpPr/>
            <p:nvPr/>
          </p:nvCxnSpPr>
          <p:spPr>
            <a:xfrm>
              <a:off x="63504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D6861F6-DECB-D6E9-BA6F-FCDF7116F4DE}"/>
                </a:ext>
              </a:extLst>
            </p:cNvPr>
            <p:cNvCxnSpPr>
              <a:cxnSpLocks/>
            </p:cNvCxnSpPr>
            <p:nvPr/>
          </p:nvCxnSpPr>
          <p:spPr>
            <a:xfrm>
              <a:off x="119130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6129DB3-D528-D150-EE72-1104089E47FC}"/>
                </a:ext>
              </a:extLst>
            </p:cNvPr>
            <p:cNvCxnSpPr>
              <a:cxnSpLocks/>
            </p:cNvCxnSpPr>
            <p:nvPr/>
          </p:nvCxnSpPr>
          <p:spPr>
            <a:xfrm>
              <a:off x="174756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38E001A-623C-52A4-FC0F-10AF8ECCE6B0}"/>
                </a:ext>
              </a:extLst>
            </p:cNvPr>
            <p:cNvCxnSpPr>
              <a:cxnSpLocks/>
            </p:cNvCxnSpPr>
            <p:nvPr/>
          </p:nvCxnSpPr>
          <p:spPr>
            <a:xfrm>
              <a:off x="230382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52D8C3B-B412-D7E2-E059-AF2782E6035D}"/>
                </a:ext>
              </a:extLst>
            </p:cNvPr>
            <p:cNvCxnSpPr/>
            <p:nvPr/>
          </p:nvCxnSpPr>
          <p:spPr>
            <a:xfrm>
              <a:off x="286008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48DDDDD-0FBA-29BD-B7AF-DDDE5DF1609F}"/>
                </a:ext>
              </a:extLst>
            </p:cNvPr>
            <p:cNvCxnSpPr>
              <a:cxnSpLocks/>
            </p:cNvCxnSpPr>
            <p:nvPr/>
          </p:nvCxnSpPr>
          <p:spPr>
            <a:xfrm>
              <a:off x="3416347" y="5876925"/>
              <a:ext cx="0" cy="2000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070D34D-ABE6-4324-3451-808015F0E9FD}"/>
                </a:ext>
              </a:extLst>
            </p:cNvPr>
            <p:cNvCxnSpPr>
              <a:cxnSpLocks/>
            </p:cNvCxnSpPr>
            <p:nvPr/>
          </p:nvCxnSpPr>
          <p:spPr>
            <a:xfrm>
              <a:off x="397260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87CB6C1-B900-EF01-1F36-D594D7EB8DD7}"/>
                </a:ext>
              </a:extLst>
            </p:cNvPr>
            <p:cNvCxnSpPr>
              <a:cxnSpLocks/>
            </p:cNvCxnSpPr>
            <p:nvPr/>
          </p:nvCxnSpPr>
          <p:spPr>
            <a:xfrm>
              <a:off x="4528867" y="5876925"/>
              <a:ext cx="0" cy="2000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DED1A31-145C-ED56-1024-7C7C3D6B5FF2}"/>
                </a:ext>
              </a:extLst>
            </p:cNvPr>
            <p:cNvCxnSpPr/>
            <p:nvPr/>
          </p:nvCxnSpPr>
          <p:spPr>
            <a:xfrm>
              <a:off x="508512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73DB8C8-800B-E319-1B0A-9ECB32DCC544}"/>
                </a:ext>
              </a:extLst>
            </p:cNvPr>
            <p:cNvCxnSpPr>
              <a:cxnSpLocks/>
            </p:cNvCxnSpPr>
            <p:nvPr/>
          </p:nvCxnSpPr>
          <p:spPr>
            <a:xfrm>
              <a:off x="564138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D629BE3-EB0D-F80C-A8B1-0DC99B74442E}"/>
                </a:ext>
              </a:extLst>
            </p:cNvPr>
            <p:cNvCxnSpPr>
              <a:cxnSpLocks/>
            </p:cNvCxnSpPr>
            <p:nvPr/>
          </p:nvCxnSpPr>
          <p:spPr>
            <a:xfrm>
              <a:off x="619764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77C8072-8CE2-E55E-F298-DF50F7054C06}"/>
                </a:ext>
              </a:extLst>
            </p:cNvPr>
            <p:cNvCxnSpPr>
              <a:cxnSpLocks/>
            </p:cNvCxnSpPr>
            <p:nvPr/>
          </p:nvCxnSpPr>
          <p:spPr>
            <a:xfrm>
              <a:off x="675390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209A96A-DCD4-ADD4-BCA0-B38F46ED1D09}"/>
                </a:ext>
              </a:extLst>
            </p:cNvPr>
            <p:cNvCxnSpPr/>
            <p:nvPr/>
          </p:nvCxnSpPr>
          <p:spPr>
            <a:xfrm>
              <a:off x="731016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2A5BD4C-7B96-3CEE-FFAB-660E94840F22}"/>
                </a:ext>
              </a:extLst>
            </p:cNvPr>
            <p:cNvCxnSpPr>
              <a:cxnSpLocks/>
            </p:cNvCxnSpPr>
            <p:nvPr/>
          </p:nvCxnSpPr>
          <p:spPr>
            <a:xfrm>
              <a:off x="786642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9247C9B-5C1C-FAC2-061A-C1F4D4532A68}"/>
                </a:ext>
              </a:extLst>
            </p:cNvPr>
            <p:cNvCxnSpPr>
              <a:cxnSpLocks/>
            </p:cNvCxnSpPr>
            <p:nvPr/>
          </p:nvCxnSpPr>
          <p:spPr>
            <a:xfrm>
              <a:off x="842268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044819A-07EC-642A-F4B4-565B382D8EEB}"/>
                </a:ext>
              </a:extLst>
            </p:cNvPr>
            <p:cNvCxnSpPr>
              <a:cxnSpLocks/>
            </p:cNvCxnSpPr>
            <p:nvPr/>
          </p:nvCxnSpPr>
          <p:spPr>
            <a:xfrm>
              <a:off x="897894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4D7CC6F-C0E2-86DA-1CA8-845A2C7C3CC9}"/>
                </a:ext>
              </a:extLst>
            </p:cNvPr>
            <p:cNvCxnSpPr/>
            <p:nvPr/>
          </p:nvCxnSpPr>
          <p:spPr>
            <a:xfrm>
              <a:off x="953520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38CA836-BA72-2941-3E83-9B6792272A23}"/>
                </a:ext>
              </a:extLst>
            </p:cNvPr>
            <p:cNvCxnSpPr>
              <a:cxnSpLocks/>
            </p:cNvCxnSpPr>
            <p:nvPr/>
          </p:nvCxnSpPr>
          <p:spPr>
            <a:xfrm>
              <a:off x="1009146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F20105F-FDC7-04CF-369B-416F1712C67D}"/>
                </a:ext>
              </a:extLst>
            </p:cNvPr>
            <p:cNvCxnSpPr>
              <a:cxnSpLocks/>
            </p:cNvCxnSpPr>
            <p:nvPr/>
          </p:nvCxnSpPr>
          <p:spPr>
            <a:xfrm>
              <a:off x="10647727" y="5876925"/>
              <a:ext cx="0" cy="2000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C335A7F-3970-B772-B51F-30782D47150B}"/>
                </a:ext>
              </a:extLst>
            </p:cNvPr>
            <p:cNvCxnSpPr>
              <a:cxnSpLocks/>
            </p:cNvCxnSpPr>
            <p:nvPr/>
          </p:nvCxnSpPr>
          <p:spPr>
            <a:xfrm>
              <a:off x="1120398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9BE9EED-DDD4-A422-41F1-55D9C00D79CA}"/>
                </a:ext>
              </a:extLst>
            </p:cNvPr>
            <p:cNvCxnSpPr/>
            <p:nvPr/>
          </p:nvCxnSpPr>
          <p:spPr>
            <a:xfrm>
              <a:off x="1176024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F3B9523F-D24E-9BBE-395E-4A93D7ADBD35}"/>
              </a:ext>
            </a:extLst>
          </p:cNvPr>
          <p:cNvSpPr txBox="1"/>
          <p:nvPr userDrawn="1"/>
        </p:nvSpPr>
        <p:spPr>
          <a:xfrm>
            <a:off x="10034082" y="6331031"/>
            <a:ext cx="1822690" cy="307777"/>
          </a:xfrm>
          <a:prstGeom prst="rect">
            <a:avLst/>
          </a:prstGeom>
          <a:noFill/>
        </p:spPr>
        <p:txBody>
          <a:bodyPr wrap="square">
            <a:spAutoFit/>
          </a:bodyPr>
          <a:lstStyle/>
          <a:p>
            <a:r>
              <a:rPr lang="en-US" altLang="zh-CN" sz="1400" dirty="0">
                <a:gradFill>
                  <a:gsLst>
                    <a:gs pos="0">
                      <a:schemeClr val="bg2">
                        <a:alpha val="53000"/>
                      </a:schemeClr>
                    </a:gs>
                    <a:gs pos="51000">
                      <a:schemeClr val="bg2">
                        <a:alpha val="69000"/>
                      </a:schemeClr>
                    </a:gs>
                    <a:gs pos="100000">
                      <a:schemeClr val="bg2">
                        <a:alpha val="0"/>
                      </a:schemeClr>
                    </a:gs>
                  </a:gsLst>
                  <a:lin ang="4800000" scaled="0"/>
                </a:gradFill>
                <a:effectLst/>
              </a:rPr>
              <a:t>1</a:t>
            </a:r>
            <a:r>
              <a:rPr lang="en-US" altLang="zh-CN" sz="1000" dirty="0">
                <a:gradFill>
                  <a:gsLst>
                    <a:gs pos="0">
                      <a:schemeClr val="bg2">
                        <a:alpha val="53000"/>
                      </a:schemeClr>
                    </a:gs>
                    <a:gs pos="51000">
                      <a:schemeClr val="bg2">
                        <a:alpha val="69000"/>
                      </a:schemeClr>
                    </a:gs>
                    <a:gs pos="100000">
                      <a:schemeClr val="bg2">
                        <a:alpha val="0"/>
                      </a:schemeClr>
                    </a:gs>
                  </a:gsLst>
                  <a:lin ang="4800000" scaled="0"/>
                </a:gradFill>
                <a:effectLst/>
              </a:rPr>
              <a:t> </a:t>
            </a:r>
            <a:r>
              <a:rPr lang="en-US" altLang="zh-CN" sz="1000" baseline="30000" dirty="0">
                <a:gradFill>
                  <a:gsLst>
                    <a:gs pos="0">
                      <a:schemeClr val="bg2">
                        <a:alpha val="53000"/>
                      </a:schemeClr>
                    </a:gs>
                    <a:gs pos="51000">
                      <a:schemeClr val="bg2">
                        <a:alpha val="69000"/>
                      </a:schemeClr>
                    </a:gs>
                    <a:gs pos="100000">
                      <a:schemeClr val="bg2">
                        <a:alpha val="0"/>
                      </a:schemeClr>
                    </a:gs>
                  </a:gsLst>
                  <a:lin ang="4800000" scaled="0"/>
                </a:gradFill>
                <a:effectLst/>
              </a:rPr>
              <a:t>S T</a:t>
            </a:r>
            <a:r>
              <a:rPr lang="en-US" altLang="zh-CN" sz="1000" dirty="0">
                <a:gradFill>
                  <a:gsLst>
                    <a:gs pos="0">
                      <a:schemeClr val="bg2">
                        <a:alpha val="53000"/>
                      </a:schemeClr>
                    </a:gs>
                    <a:gs pos="51000">
                      <a:schemeClr val="bg2">
                        <a:alpha val="69000"/>
                      </a:schemeClr>
                    </a:gs>
                    <a:gs pos="100000">
                      <a:schemeClr val="bg2">
                        <a:alpha val="0"/>
                      </a:schemeClr>
                    </a:gs>
                  </a:gsLst>
                  <a:lin ang="4800000" scaled="0"/>
                </a:gradFill>
                <a:effectLst/>
              </a:rPr>
              <a:t>   A N </a:t>
            </a:r>
            <a:r>
              <a:rPr lang="en-US" altLang="zh-CN" sz="1000" dirty="0" err="1">
                <a:gradFill>
                  <a:gsLst>
                    <a:gs pos="0">
                      <a:schemeClr val="bg2">
                        <a:alpha val="53000"/>
                      </a:schemeClr>
                    </a:gs>
                    <a:gs pos="51000">
                      <a:schemeClr val="bg2">
                        <a:alpha val="69000"/>
                      </a:schemeClr>
                    </a:gs>
                    <a:gs pos="100000">
                      <a:schemeClr val="bg2">
                        <a:alpha val="0"/>
                      </a:schemeClr>
                    </a:gs>
                  </a:gsLst>
                  <a:lin ang="4800000" scaled="0"/>
                </a:gradFill>
                <a:effectLst/>
              </a:rPr>
              <a:t>N</a:t>
            </a:r>
            <a:r>
              <a:rPr lang="en-US" altLang="zh-CN" sz="1000" dirty="0">
                <a:gradFill>
                  <a:gsLst>
                    <a:gs pos="0">
                      <a:schemeClr val="bg2">
                        <a:alpha val="53000"/>
                      </a:schemeClr>
                    </a:gs>
                    <a:gs pos="51000">
                      <a:schemeClr val="bg2">
                        <a:alpha val="69000"/>
                      </a:schemeClr>
                    </a:gs>
                    <a:gs pos="100000">
                      <a:schemeClr val="bg2">
                        <a:alpha val="0"/>
                      </a:schemeClr>
                    </a:gs>
                  </a:gsLst>
                  <a:lin ang="4800000" scaled="0"/>
                </a:gradFill>
                <a:effectLst/>
              </a:rPr>
              <a:t> I V E R S A R Y</a:t>
            </a:r>
            <a:endParaRPr lang="zh-CN" altLang="en-US" sz="1000" dirty="0">
              <a:gradFill>
                <a:gsLst>
                  <a:gs pos="0">
                    <a:schemeClr val="bg2">
                      <a:alpha val="53000"/>
                    </a:schemeClr>
                  </a:gs>
                  <a:gs pos="51000">
                    <a:schemeClr val="bg2">
                      <a:alpha val="69000"/>
                    </a:schemeClr>
                  </a:gs>
                  <a:gs pos="100000">
                    <a:schemeClr val="bg2">
                      <a:alpha val="0"/>
                    </a:schemeClr>
                  </a:gs>
                </a:gsLst>
                <a:lin ang="4800000" scaled="0"/>
              </a:gradFill>
            </a:endParaRPr>
          </a:p>
        </p:txBody>
      </p:sp>
    </p:spTree>
    <p:extLst>
      <p:ext uri="{BB962C8B-B14F-4D97-AF65-F5344CB8AC3E}">
        <p14:creationId xmlns:p14="http://schemas.microsoft.com/office/powerpoint/2010/main" val="538929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3C663A5-0EB7-D4F0-8FE9-AE4F50FD17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 y="0"/>
            <a:ext cx="12191537" cy="6858000"/>
          </a:xfrm>
          <a:prstGeom prst="rect">
            <a:avLst/>
          </a:prstGeom>
        </p:spPr>
      </p:pic>
      <p:pic>
        <p:nvPicPr>
          <p:cNvPr id="4" name="Picture 6" descr="查看图片">
            <a:extLst>
              <a:ext uri="{FF2B5EF4-FFF2-40B4-BE49-F238E27FC236}">
                <a16:creationId xmlns:a16="http://schemas.microsoft.com/office/drawing/2014/main" id="{663C1C3B-1A82-4BB5-7E5A-66F71B6A5010}"/>
              </a:ext>
            </a:extLst>
          </p:cNvPr>
          <p:cNvPicPr>
            <a:picLocks noChangeAspect="1" noChangeArrowheads="1"/>
          </p:cNvPicPr>
          <p:nvPr userDrawn="1"/>
        </p:nvPicPr>
        <p:blipFill>
          <a:blip r:embed="rId3">
            <a:alphaModFix amt="79000"/>
            <a:extLst>
              <a:ext uri="{28A0092B-C50C-407E-A947-70E740481C1C}">
                <a14:useLocalDpi xmlns:a14="http://schemas.microsoft.com/office/drawing/2010/main" val="0"/>
              </a:ext>
            </a:extLst>
          </a:blip>
          <a:srcRect/>
          <a:stretch>
            <a:fillRect/>
          </a:stretch>
        </p:blipFill>
        <p:spPr bwMode="auto">
          <a:xfrm rot="2205514">
            <a:off x="2355618" y="510898"/>
            <a:ext cx="7526258" cy="5477386"/>
          </a:xfrm>
          <a:prstGeom prst="rect">
            <a:avLst/>
          </a:prstGeom>
          <a:noFill/>
          <a:extLst>
            <a:ext uri="{909E8E84-426E-40DD-AFC4-6F175D3DCCD1}">
              <a14:hiddenFill xmlns:a14="http://schemas.microsoft.com/office/drawing/2010/main">
                <a:solidFill>
                  <a:srgbClr val="FFFFFF"/>
                </a:solidFill>
              </a14:hiddenFill>
            </a:ext>
          </a:extLst>
        </p:spPr>
      </p:pic>
      <p:sp>
        <p:nvSpPr>
          <p:cNvPr id="26" name="椭圆 25">
            <a:extLst>
              <a:ext uri="{FF2B5EF4-FFF2-40B4-BE49-F238E27FC236}">
                <a16:creationId xmlns:a16="http://schemas.microsoft.com/office/drawing/2014/main" id="{097981A6-94AE-0F75-8441-C6C4E09A467D}"/>
              </a:ext>
            </a:extLst>
          </p:cNvPr>
          <p:cNvSpPr/>
          <p:nvPr userDrawn="1"/>
        </p:nvSpPr>
        <p:spPr>
          <a:xfrm>
            <a:off x="2600200" y="288926"/>
            <a:ext cx="526652" cy="52665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773FC573-8E28-9871-D20D-C67583DD3E43}"/>
              </a:ext>
            </a:extLst>
          </p:cNvPr>
          <p:cNvSpPr txBox="1"/>
          <p:nvPr userDrawn="1"/>
        </p:nvSpPr>
        <p:spPr>
          <a:xfrm>
            <a:off x="2873523" y="238062"/>
            <a:ext cx="334022" cy="613235"/>
          </a:xfrm>
          <a:prstGeom prst="rect">
            <a:avLst/>
          </a:prstGeom>
          <a:noFill/>
        </p:spPr>
        <p:txBody>
          <a:bodyPr wrap="square" rtlCol="0">
            <a:prstTxWarp prst="textPlain">
              <a:avLst/>
            </a:prstTxWarp>
            <a:spAutoFit/>
          </a:bodyPr>
          <a:lstStyle/>
          <a:p>
            <a:r>
              <a:rPr lang="en-US" altLang="zh-CN" sz="8000" b="1" dirty="0">
                <a:solidFill>
                  <a:schemeClr val="bg2"/>
                </a:solidFill>
                <a:effectLst>
                  <a:outerShdw blurRad="101600" dist="88900" sx="99000" sy="99000" algn="l" rotWithShape="0">
                    <a:schemeClr val="bg2"/>
                  </a:outerShdw>
                </a:effectLst>
                <a:latin typeface="Georgia" panose="02040502050405020303" pitchFamily="18" charset="0"/>
              </a:rPr>
              <a:t>1</a:t>
            </a:r>
            <a:endParaRPr lang="zh-CN" altLang="en-US" sz="8000" b="1" dirty="0">
              <a:solidFill>
                <a:schemeClr val="bg2"/>
              </a:solidFill>
              <a:effectLst>
                <a:outerShdw blurRad="101600" dist="88900" sx="99000" sy="99000" algn="l" rotWithShape="0">
                  <a:schemeClr val="bg2"/>
                </a:outerShdw>
              </a:effectLst>
              <a:latin typeface="Georgia" panose="02040502050405020303" pitchFamily="18" charset="0"/>
            </a:endParaRPr>
          </a:p>
        </p:txBody>
      </p:sp>
      <p:sp>
        <p:nvSpPr>
          <p:cNvPr id="28" name="文本框 27">
            <a:extLst>
              <a:ext uri="{FF2B5EF4-FFF2-40B4-BE49-F238E27FC236}">
                <a16:creationId xmlns:a16="http://schemas.microsoft.com/office/drawing/2014/main" id="{025A2662-1F53-DAA4-7CD7-D80AA4496A22}"/>
              </a:ext>
            </a:extLst>
          </p:cNvPr>
          <p:cNvSpPr txBox="1"/>
          <p:nvPr userDrawn="1"/>
        </p:nvSpPr>
        <p:spPr>
          <a:xfrm>
            <a:off x="3114278" y="76443"/>
            <a:ext cx="601120" cy="400110"/>
          </a:xfrm>
          <a:prstGeom prst="rect">
            <a:avLst/>
          </a:prstGeom>
          <a:noFill/>
        </p:spPr>
        <p:txBody>
          <a:bodyPr wrap="square" rtlCol="0">
            <a:spAutoFit/>
          </a:bodyPr>
          <a:lstStyle/>
          <a:p>
            <a:r>
              <a:rPr lang="en-US" altLang="zh-CN" sz="2000" b="1" dirty="0">
                <a:solidFill>
                  <a:schemeClr val="bg2"/>
                </a:solidFill>
                <a:latin typeface="+mj-lt"/>
              </a:rPr>
              <a:t>ST</a:t>
            </a:r>
            <a:endParaRPr lang="zh-CN" altLang="en-US" sz="2000" b="1" dirty="0">
              <a:solidFill>
                <a:schemeClr val="bg2"/>
              </a:solidFill>
              <a:latin typeface="+mj-lt"/>
            </a:endParaRPr>
          </a:p>
        </p:txBody>
      </p:sp>
      <p:sp>
        <p:nvSpPr>
          <p:cNvPr id="29" name="流程图: 终止 28">
            <a:extLst>
              <a:ext uri="{FF2B5EF4-FFF2-40B4-BE49-F238E27FC236}">
                <a16:creationId xmlns:a16="http://schemas.microsoft.com/office/drawing/2014/main" id="{F1A3CEE3-2A54-E661-23DD-C8962DBE527E}"/>
              </a:ext>
            </a:extLst>
          </p:cNvPr>
          <p:cNvSpPr/>
          <p:nvPr userDrawn="1"/>
        </p:nvSpPr>
        <p:spPr>
          <a:xfrm>
            <a:off x="714750" y="400172"/>
            <a:ext cx="1544211" cy="304161"/>
          </a:xfrm>
          <a:prstGeom prst="flowChartTerminator">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i="1" dirty="0">
                <a:solidFill>
                  <a:schemeClr val="bg2"/>
                </a:solidFill>
                <a:latin typeface="Book Antiqua" panose="02040602050305030304" pitchFamily="18" charset="0"/>
              </a:rPr>
              <a:t>REVERSE 1999</a:t>
            </a:r>
            <a:endParaRPr lang="zh-CN" altLang="en-US" sz="1400" i="1" dirty="0">
              <a:solidFill>
                <a:schemeClr val="bg2"/>
              </a:solidFill>
              <a:latin typeface="Book Antiqua" panose="02040602050305030304" pitchFamily="18" charset="0"/>
            </a:endParaRPr>
          </a:p>
        </p:txBody>
      </p:sp>
      <p:sp>
        <p:nvSpPr>
          <p:cNvPr id="30" name="椭圆 29">
            <a:extLst>
              <a:ext uri="{FF2B5EF4-FFF2-40B4-BE49-F238E27FC236}">
                <a16:creationId xmlns:a16="http://schemas.microsoft.com/office/drawing/2014/main" id="{C032F4A7-0F7B-007F-E661-4193A71B9A91}"/>
              </a:ext>
            </a:extLst>
          </p:cNvPr>
          <p:cNvSpPr/>
          <p:nvPr userDrawn="1"/>
        </p:nvSpPr>
        <p:spPr>
          <a:xfrm>
            <a:off x="11653164" y="368168"/>
            <a:ext cx="199051" cy="37321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8612EBC4-7F8B-C984-1371-F853AADF7FEA}"/>
              </a:ext>
            </a:extLst>
          </p:cNvPr>
          <p:cNvSpPr/>
          <p:nvPr userDrawn="1"/>
        </p:nvSpPr>
        <p:spPr>
          <a:xfrm>
            <a:off x="11780164" y="368167"/>
            <a:ext cx="199051" cy="37321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D8512801-BC4C-E23A-DF02-B9EA3965AFDC}"/>
              </a:ext>
            </a:extLst>
          </p:cNvPr>
          <p:cNvSpPr txBox="1"/>
          <p:nvPr userDrawn="1"/>
        </p:nvSpPr>
        <p:spPr>
          <a:xfrm>
            <a:off x="10467975" y="423689"/>
            <a:ext cx="1511240" cy="246221"/>
          </a:xfrm>
          <a:prstGeom prst="rect">
            <a:avLst/>
          </a:prstGeom>
          <a:noFill/>
        </p:spPr>
        <p:txBody>
          <a:bodyPr wrap="square">
            <a:spAutoFit/>
          </a:bodyPr>
          <a:lstStyle/>
          <a:p>
            <a:pPr algn="just"/>
            <a:r>
              <a:rPr lang="en-US" altLang="zh-CN" sz="1000" dirty="0">
                <a:solidFill>
                  <a:srgbClr val="FFFFFF"/>
                </a:solidFill>
                <a:latin typeface="Bookman Old Style" panose="02050604050505020204" pitchFamily="18" charset="0"/>
              </a:rPr>
              <a:t>V E R E I N S A M T</a:t>
            </a:r>
            <a:endParaRPr lang="zh-CN" altLang="en-US" sz="1000" b="1" dirty="0">
              <a:solidFill>
                <a:srgbClr val="3A5D59"/>
              </a:solidFill>
              <a:latin typeface="Bookman Old Style" panose="02050604050505020204" pitchFamily="18" charset="0"/>
            </a:endParaRPr>
          </a:p>
        </p:txBody>
      </p:sp>
    </p:spTree>
    <p:extLst>
      <p:ext uri="{BB962C8B-B14F-4D97-AF65-F5344CB8AC3E}">
        <p14:creationId xmlns:p14="http://schemas.microsoft.com/office/powerpoint/2010/main" val="156537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ppt_x</p:attrName>
                                        </p:attrNameLst>
                                      </p:cBhvr>
                                      <p:tavLst>
                                        <p:tav tm="0">
                                          <p:val>
                                            <p:strVal val="#ppt_x"/>
                                          </p:val>
                                        </p:tav>
                                        <p:tav tm="100000">
                                          <p:val>
                                            <p:strVal val="#ppt_x"/>
                                          </p:val>
                                        </p:tav>
                                      </p:tavLst>
                                    </p:anim>
                                    <p:anim calcmode="lin" valueType="num">
                                      <p:cBhvr>
                                        <p:cTn id="9" dur="2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3C663A5-0EB7-D4F0-8FE9-AE4F50FD17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 y="0"/>
            <a:ext cx="12191537" cy="6858000"/>
          </a:xfrm>
          <a:prstGeom prst="rect">
            <a:avLst/>
          </a:prstGeom>
        </p:spPr>
      </p:pic>
      <p:pic>
        <p:nvPicPr>
          <p:cNvPr id="4" name="Picture 6" descr="查看图片">
            <a:extLst>
              <a:ext uri="{FF2B5EF4-FFF2-40B4-BE49-F238E27FC236}">
                <a16:creationId xmlns:a16="http://schemas.microsoft.com/office/drawing/2014/main" id="{663C1C3B-1A82-4BB5-7E5A-66F71B6A5010}"/>
              </a:ext>
            </a:extLst>
          </p:cNvPr>
          <p:cNvPicPr>
            <a:picLocks noChangeAspect="1" noChangeArrowheads="1"/>
          </p:cNvPicPr>
          <p:nvPr userDrawn="1"/>
        </p:nvPicPr>
        <p:blipFill>
          <a:blip r:embed="rId3">
            <a:alphaModFix amt="79000"/>
            <a:extLst>
              <a:ext uri="{28A0092B-C50C-407E-A947-70E740481C1C}">
                <a14:useLocalDpi xmlns:a14="http://schemas.microsoft.com/office/drawing/2010/main" val="0"/>
              </a:ext>
            </a:extLst>
          </a:blip>
          <a:srcRect/>
          <a:stretch>
            <a:fillRect/>
          </a:stretch>
        </p:blipFill>
        <p:spPr bwMode="auto">
          <a:xfrm rot="2205514">
            <a:off x="2355618" y="510898"/>
            <a:ext cx="7526258" cy="5477386"/>
          </a:xfrm>
          <a:prstGeom prst="rect">
            <a:avLst/>
          </a:prstGeom>
          <a:noFill/>
          <a:extLst>
            <a:ext uri="{909E8E84-426E-40DD-AFC4-6F175D3DCCD1}">
              <a14:hiddenFill xmlns:a14="http://schemas.microsoft.com/office/drawing/2010/main">
                <a:solidFill>
                  <a:srgbClr val="FFFFFF"/>
                </a:solidFill>
              </a14:hiddenFill>
            </a:ext>
          </a:extLst>
        </p:spPr>
      </p:pic>
      <p:sp>
        <p:nvSpPr>
          <p:cNvPr id="26" name="椭圆 25">
            <a:extLst>
              <a:ext uri="{FF2B5EF4-FFF2-40B4-BE49-F238E27FC236}">
                <a16:creationId xmlns:a16="http://schemas.microsoft.com/office/drawing/2014/main" id="{097981A6-94AE-0F75-8441-C6C4E09A467D}"/>
              </a:ext>
            </a:extLst>
          </p:cNvPr>
          <p:cNvSpPr/>
          <p:nvPr userDrawn="1"/>
        </p:nvSpPr>
        <p:spPr>
          <a:xfrm>
            <a:off x="3141065" y="289943"/>
            <a:ext cx="526652" cy="52665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773FC573-8E28-9871-D20D-C67583DD3E43}"/>
              </a:ext>
            </a:extLst>
          </p:cNvPr>
          <p:cNvSpPr txBox="1"/>
          <p:nvPr userDrawn="1"/>
        </p:nvSpPr>
        <p:spPr>
          <a:xfrm>
            <a:off x="3414388" y="239079"/>
            <a:ext cx="334022" cy="613235"/>
          </a:xfrm>
          <a:prstGeom prst="rect">
            <a:avLst/>
          </a:prstGeom>
          <a:noFill/>
        </p:spPr>
        <p:txBody>
          <a:bodyPr wrap="square" rtlCol="0">
            <a:prstTxWarp prst="textPlain">
              <a:avLst/>
            </a:prstTxWarp>
            <a:spAutoFit/>
          </a:bodyPr>
          <a:lstStyle/>
          <a:p>
            <a:r>
              <a:rPr lang="en-US" altLang="zh-CN" sz="8000" b="1" dirty="0">
                <a:solidFill>
                  <a:schemeClr val="bg2"/>
                </a:solidFill>
                <a:effectLst>
                  <a:outerShdw blurRad="101600" dist="88900" sx="99000" sy="99000" algn="l" rotWithShape="0">
                    <a:schemeClr val="bg2"/>
                  </a:outerShdw>
                </a:effectLst>
                <a:latin typeface="Georgia" panose="02040502050405020303" pitchFamily="18" charset="0"/>
              </a:rPr>
              <a:t>1</a:t>
            </a:r>
            <a:endParaRPr lang="zh-CN" altLang="en-US" sz="8000" b="1" dirty="0">
              <a:solidFill>
                <a:schemeClr val="bg2"/>
              </a:solidFill>
              <a:effectLst>
                <a:outerShdw blurRad="101600" dist="88900" sx="99000" sy="99000" algn="l" rotWithShape="0">
                  <a:schemeClr val="bg2"/>
                </a:outerShdw>
              </a:effectLst>
              <a:latin typeface="Georgia" panose="02040502050405020303" pitchFamily="18" charset="0"/>
            </a:endParaRPr>
          </a:p>
        </p:txBody>
      </p:sp>
      <p:sp>
        <p:nvSpPr>
          <p:cNvPr id="28" name="文本框 27">
            <a:extLst>
              <a:ext uri="{FF2B5EF4-FFF2-40B4-BE49-F238E27FC236}">
                <a16:creationId xmlns:a16="http://schemas.microsoft.com/office/drawing/2014/main" id="{025A2662-1F53-DAA4-7CD7-D80AA4496A22}"/>
              </a:ext>
            </a:extLst>
          </p:cNvPr>
          <p:cNvSpPr txBox="1"/>
          <p:nvPr userDrawn="1"/>
        </p:nvSpPr>
        <p:spPr>
          <a:xfrm>
            <a:off x="3655143" y="77460"/>
            <a:ext cx="601120" cy="400110"/>
          </a:xfrm>
          <a:prstGeom prst="rect">
            <a:avLst/>
          </a:prstGeom>
          <a:noFill/>
        </p:spPr>
        <p:txBody>
          <a:bodyPr wrap="square" rtlCol="0">
            <a:spAutoFit/>
          </a:bodyPr>
          <a:lstStyle/>
          <a:p>
            <a:r>
              <a:rPr lang="en-US" altLang="zh-CN" sz="2000" b="1" dirty="0">
                <a:solidFill>
                  <a:schemeClr val="bg2"/>
                </a:solidFill>
                <a:latin typeface="+mj-lt"/>
              </a:rPr>
              <a:t>ST</a:t>
            </a:r>
            <a:endParaRPr lang="zh-CN" altLang="en-US" sz="2000" b="1" dirty="0">
              <a:solidFill>
                <a:schemeClr val="bg2"/>
              </a:solidFill>
              <a:latin typeface="+mj-lt"/>
            </a:endParaRPr>
          </a:p>
        </p:txBody>
      </p:sp>
      <p:sp>
        <p:nvSpPr>
          <p:cNvPr id="29" name="流程图: 终止 28">
            <a:extLst>
              <a:ext uri="{FF2B5EF4-FFF2-40B4-BE49-F238E27FC236}">
                <a16:creationId xmlns:a16="http://schemas.microsoft.com/office/drawing/2014/main" id="{F1A3CEE3-2A54-E661-23DD-C8962DBE527E}"/>
              </a:ext>
            </a:extLst>
          </p:cNvPr>
          <p:cNvSpPr/>
          <p:nvPr userDrawn="1"/>
        </p:nvSpPr>
        <p:spPr>
          <a:xfrm>
            <a:off x="1255615" y="401189"/>
            <a:ext cx="1544211" cy="304161"/>
          </a:xfrm>
          <a:prstGeom prst="flowChartTerminator">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i="1" dirty="0">
                <a:solidFill>
                  <a:schemeClr val="bg2"/>
                </a:solidFill>
                <a:latin typeface="Book Antiqua" panose="02040602050305030304" pitchFamily="18" charset="0"/>
              </a:rPr>
              <a:t>REVERSE 1999</a:t>
            </a:r>
            <a:endParaRPr lang="zh-CN" altLang="en-US" sz="1400" i="1" dirty="0">
              <a:solidFill>
                <a:schemeClr val="bg2"/>
              </a:solidFill>
              <a:latin typeface="Book Antiqua" panose="02040602050305030304" pitchFamily="18" charset="0"/>
            </a:endParaRPr>
          </a:p>
        </p:txBody>
      </p:sp>
      <p:sp>
        <p:nvSpPr>
          <p:cNvPr id="30" name="椭圆 29">
            <a:extLst>
              <a:ext uri="{FF2B5EF4-FFF2-40B4-BE49-F238E27FC236}">
                <a16:creationId xmlns:a16="http://schemas.microsoft.com/office/drawing/2014/main" id="{C032F4A7-0F7B-007F-E661-4193A71B9A91}"/>
              </a:ext>
            </a:extLst>
          </p:cNvPr>
          <p:cNvSpPr/>
          <p:nvPr userDrawn="1"/>
        </p:nvSpPr>
        <p:spPr>
          <a:xfrm>
            <a:off x="11058078" y="289944"/>
            <a:ext cx="199051" cy="37321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8612EBC4-7F8B-C984-1371-F853AADF7FEA}"/>
              </a:ext>
            </a:extLst>
          </p:cNvPr>
          <p:cNvSpPr/>
          <p:nvPr userDrawn="1"/>
        </p:nvSpPr>
        <p:spPr>
          <a:xfrm>
            <a:off x="11185078" y="289943"/>
            <a:ext cx="199051" cy="37321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D8512801-BC4C-E23A-DF02-B9EA3965AFDC}"/>
              </a:ext>
            </a:extLst>
          </p:cNvPr>
          <p:cNvSpPr txBox="1"/>
          <p:nvPr userDrawn="1"/>
        </p:nvSpPr>
        <p:spPr>
          <a:xfrm>
            <a:off x="9872889" y="345465"/>
            <a:ext cx="1511240" cy="246221"/>
          </a:xfrm>
          <a:prstGeom prst="rect">
            <a:avLst/>
          </a:prstGeom>
          <a:noFill/>
        </p:spPr>
        <p:txBody>
          <a:bodyPr wrap="square">
            <a:spAutoFit/>
          </a:bodyPr>
          <a:lstStyle/>
          <a:p>
            <a:pPr algn="just"/>
            <a:r>
              <a:rPr lang="en-US" altLang="zh-CN" sz="1000" dirty="0">
                <a:solidFill>
                  <a:srgbClr val="FFFFFF"/>
                </a:solidFill>
                <a:latin typeface="Bookman Old Style" panose="02050604050505020204" pitchFamily="18" charset="0"/>
              </a:rPr>
              <a:t>V E R E I N S A M T</a:t>
            </a:r>
            <a:endParaRPr lang="zh-CN" altLang="en-US" sz="1000" b="1" dirty="0">
              <a:solidFill>
                <a:srgbClr val="3A5D59"/>
              </a:solidFill>
              <a:latin typeface="Bookman Old Style" panose="02050604050505020204" pitchFamily="18" charset="0"/>
            </a:endParaRPr>
          </a:p>
        </p:txBody>
      </p:sp>
    </p:spTree>
    <p:extLst>
      <p:ext uri="{BB962C8B-B14F-4D97-AF65-F5344CB8AC3E}">
        <p14:creationId xmlns:p14="http://schemas.microsoft.com/office/powerpoint/2010/main" val="66124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ppt_x</p:attrName>
                                        </p:attrNameLst>
                                      </p:cBhvr>
                                      <p:tavLst>
                                        <p:tav tm="0">
                                          <p:val>
                                            <p:strVal val="#ppt_x"/>
                                          </p:val>
                                        </p:tav>
                                        <p:tav tm="100000">
                                          <p:val>
                                            <p:strVal val="#ppt_x"/>
                                          </p:val>
                                        </p:tav>
                                      </p:tavLst>
                                    </p:anim>
                                    <p:anim calcmode="lin" valueType="num">
                                      <p:cBhvr>
                                        <p:cTn id="9" dur="2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329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3123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432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D8C494-FDB0-695F-25A2-4E5C5B474213}"/>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3D9067B-F5CC-33D5-6882-D61A977ACCDB}"/>
              </a:ext>
            </a:extLst>
          </p:cNvPr>
          <p:cNvSpPr>
            <a:spLocks noGrp="1"/>
          </p:cNvSpPr>
          <p:nvPr>
            <p:ph type="dt" sz="half" idx="10"/>
          </p:nvPr>
        </p:nvSpPr>
        <p:spPr>
          <a:xfrm>
            <a:off x="838200" y="6356350"/>
            <a:ext cx="2743200" cy="365125"/>
          </a:xfrm>
          <a:prstGeom prst="rect">
            <a:avLst/>
          </a:prstGeom>
        </p:spPr>
        <p:txBody>
          <a:bodyPr/>
          <a:lstStyle/>
          <a:p>
            <a:fld id="{404FB250-AE4E-43E7-9CF3-E1C8C063396E}" type="datetimeFigureOut">
              <a:rPr lang="zh-CN" altLang="en-US" smtClean="0"/>
              <a:t>2024/11/24</a:t>
            </a:fld>
            <a:endParaRPr lang="zh-CN" altLang="en-US"/>
          </a:p>
        </p:txBody>
      </p:sp>
      <p:sp>
        <p:nvSpPr>
          <p:cNvPr id="4" name="页脚占位符 3">
            <a:extLst>
              <a:ext uri="{FF2B5EF4-FFF2-40B4-BE49-F238E27FC236}">
                <a16:creationId xmlns:a16="http://schemas.microsoft.com/office/drawing/2014/main" id="{D5492CB3-5E29-EC3B-D01D-3B1558BBF8A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8F1BF628-3105-3579-6126-44ECE0107E32}"/>
              </a:ext>
            </a:extLst>
          </p:cNvPr>
          <p:cNvSpPr>
            <a:spLocks noGrp="1"/>
          </p:cNvSpPr>
          <p:nvPr>
            <p:ph type="sldNum" sz="quarter" idx="12"/>
          </p:nvPr>
        </p:nvSpPr>
        <p:spPr>
          <a:xfrm>
            <a:off x="8610600" y="6356350"/>
            <a:ext cx="2743200" cy="365125"/>
          </a:xfrm>
          <a:prstGeom prst="rect">
            <a:avLst/>
          </a:prstGeom>
        </p:spPr>
        <p:txBody>
          <a:bodyPr/>
          <a:lstStyle/>
          <a:p>
            <a:fld id="{176C53BB-99A1-4393-9066-D2DB413FAC17}" type="slidenum">
              <a:rPr lang="zh-CN" altLang="en-US" smtClean="0"/>
              <a:t>‹#›</a:t>
            </a:fld>
            <a:endParaRPr lang="zh-CN" altLang="en-US"/>
          </a:p>
        </p:txBody>
      </p:sp>
    </p:spTree>
    <p:extLst>
      <p:ext uri="{BB962C8B-B14F-4D97-AF65-F5344CB8AC3E}">
        <p14:creationId xmlns:p14="http://schemas.microsoft.com/office/powerpoint/2010/main" val="21192197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B441BF6-236B-9DBF-EBF7-A1CE9BE8B2FF}"/>
              </a:ext>
            </a:extLst>
          </p:cNvPr>
          <p:cNvSpPr>
            <a:spLocks noGrp="1"/>
          </p:cNvSpPr>
          <p:nvPr>
            <p:ph type="dt" sz="half" idx="10"/>
          </p:nvPr>
        </p:nvSpPr>
        <p:spPr>
          <a:xfrm>
            <a:off x="838200" y="6356350"/>
            <a:ext cx="2743200" cy="365125"/>
          </a:xfrm>
          <a:prstGeom prst="rect">
            <a:avLst/>
          </a:prstGeom>
        </p:spPr>
        <p:txBody>
          <a:bodyPr/>
          <a:lstStyle/>
          <a:p>
            <a:fld id="{404FB250-AE4E-43E7-9CF3-E1C8C063396E}" type="datetimeFigureOut">
              <a:rPr lang="zh-CN" altLang="en-US" smtClean="0"/>
              <a:t>2024/11/24</a:t>
            </a:fld>
            <a:endParaRPr lang="zh-CN" altLang="en-US"/>
          </a:p>
        </p:txBody>
      </p:sp>
      <p:sp>
        <p:nvSpPr>
          <p:cNvPr id="3" name="页脚占位符 2">
            <a:extLst>
              <a:ext uri="{FF2B5EF4-FFF2-40B4-BE49-F238E27FC236}">
                <a16:creationId xmlns:a16="http://schemas.microsoft.com/office/drawing/2014/main" id="{DEB90805-A9B7-08EA-1F7C-3CEB601D280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7183FC01-3FBA-D30C-9D63-1D88F7CE3D68}"/>
              </a:ext>
            </a:extLst>
          </p:cNvPr>
          <p:cNvSpPr>
            <a:spLocks noGrp="1"/>
          </p:cNvSpPr>
          <p:nvPr>
            <p:ph type="sldNum" sz="quarter" idx="12"/>
          </p:nvPr>
        </p:nvSpPr>
        <p:spPr>
          <a:xfrm>
            <a:off x="8610600" y="6356350"/>
            <a:ext cx="2743200" cy="365125"/>
          </a:xfrm>
          <a:prstGeom prst="rect">
            <a:avLst/>
          </a:prstGeom>
        </p:spPr>
        <p:txBody>
          <a:bodyPr/>
          <a:lstStyle/>
          <a:p>
            <a:fld id="{176C53BB-99A1-4393-9066-D2DB413FAC17}" type="slidenum">
              <a:rPr lang="zh-CN" altLang="en-US" smtClean="0"/>
              <a:t>‹#›</a:t>
            </a:fld>
            <a:endParaRPr lang="zh-CN" altLang="en-US"/>
          </a:p>
        </p:txBody>
      </p:sp>
    </p:spTree>
    <p:extLst>
      <p:ext uri="{BB962C8B-B14F-4D97-AF65-F5344CB8AC3E}">
        <p14:creationId xmlns:p14="http://schemas.microsoft.com/office/powerpoint/2010/main" val="794306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945BB1-865E-E8B4-774F-947AB65164D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249826-EBAA-C54A-32A1-4DDDD9015A08}"/>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0443BD1-5DCC-FC5A-8D14-DDF76DC8193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C471774-C2D3-762D-CE26-2F846604925B}"/>
              </a:ext>
            </a:extLst>
          </p:cNvPr>
          <p:cNvSpPr>
            <a:spLocks noGrp="1"/>
          </p:cNvSpPr>
          <p:nvPr>
            <p:ph type="dt" sz="half" idx="10"/>
          </p:nvPr>
        </p:nvSpPr>
        <p:spPr>
          <a:xfrm>
            <a:off x="838200" y="6356350"/>
            <a:ext cx="2743200" cy="365125"/>
          </a:xfrm>
          <a:prstGeom prst="rect">
            <a:avLst/>
          </a:prstGeom>
        </p:spPr>
        <p:txBody>
          <a:bodyPr/>
          <a:lstStyle/>
          <a:p>
            <a:fld id="{404FB250-AE4E-43E7-9CF3-E1C8C063396E}" type="datetimeFigureOut">
              <a:rPr lang="zh-CN" altLang="en-US" smtClean="0"/>
              <a:t>2024/11/24</a:t>
            </a:fld>
            <a:endParaRPr lang="zh-CN" altLang="en-US"/>
          </a:p>
        </p:txBody>
      </p:sp>
      <p:sp>
        <p:nvSpPr>
          <p:cNvPr id="6" name="页脚占位符 5">
            <a:extLst>
              <a:ext uri="{FF2B5EF4-FFF2-40B4-BE49-F238E27FC236}">
                <a16:creationId xmlns:a16="http://schemas.microsoft.com/office/drawing/2014/main" id="{7F2DA995-C655-06DA-DD68-96A27E85E00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A1F8C070-E099-DBF5-0380-BEE2F45EAEEC}"/>
              </a:ext>
            </a:extLst>
          </p:cNvPr>
          <p:cNvSpPr>
            <a:spLocks noGrp="1"/>
          </p:cNvSpPr>
          <p:nvPr>
            <p:ph type="sldNum" sz="quarter" idx="12"/>
          </p:nvPr>
        </p:nvSpPr>
        <p:spPr>
          <a:xfrm>
            <a:off x="8610600" y="6356350"/>
            <a:ext cx="2743200" cy="365125"/>
          </a:xfrm>
          <a:prstGeom prst="rect">
            <a:avLst/>
          </a:prstGeom>
        </p:spPr>
        <p:txBody>
          <a:bodyPr/>
          <a:lstStyle/>
          <a:p>
            <a:fld id="{176C53BB-99A1-4393-9066-D2DB413FAC17}" type="slidenum">
              <a:rPr lang="zh-CN" altLang="en-US" smtClean="0"/>
              <a:t>‹#›</a:t>
            </a:fld>
            <a:endParaRPr lang="zh-CN" altLang="en-US"/>
          </a:p>
        </p:txBody>
      </p:sp>
    </p:spTree>
    <p:extLst>
      <p:ext uri="{BB962C8B-B14F-4D97-AF65-F5344CB8AC3E}">
        <p14:creationId xmlns:p14="http://schemas.microsoft.com/office/powerpoint/2010/main" val="3429424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gradFill>
          <a:gsLst>
            <a:gs pos="0">
              <a:schemeClr val="bg1"/>
            </a:gs>
            <a:gs pos="45000">
              <a:schemeClr val="tx1"/>
            </a:gs>
          </a:gsLst>
          <a:path path="circle">
            <a:fillToRect l="100000" t="100000"/>
          </a:path>
        </a:gradFill>
        <a:effectLst/>
      </p:bgPr>
    </p:bg>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B0124104-3AEA-410E-CF27-A82B6634D243}"/>
              </a:ext>
            </a:extLst>
          </p:cNvPr>
          <p:cNvCxnSpPr>
            <a:cxnSpLocks/>
          </p:cNvCxnSpPr>
          <p:nvPr userDrawn="1"/>
        </p:nvCxnSpPr>
        <p:spPr>
          <a:xfrm flipV="1">
            <a:off x="10332771" y="244019"/>
            <a:ext cx="1092200" cy="363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3E307B36-9B93-CE58-D4D9-D926DE6D7D2F}"/>
              </a:ext>
            </a:extLst>
          </p:cNvPr>
          <p:cNvCxnSpPr>
            <a:cxnSpLocks/>
          </p:cNvCxnSpPr>
          <p:nvPr userDrawn="1"/>
        </p:nvCxnSpPr>
        <p:spPr>
          <a:xfrm>
            <a:off x="11424971" y="247649"/>
            <a:ext cx="483614" cy="257176"/>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5032E3FF-55F9-F1D3-D7A1-5E695C8FB9AA}"/>
              </a:ext>
            </a:extLst>
          </p:cNvPr>
          <p:cNvCxnSpPr>
            <a:cxnSpLocks/>
          </p:cNvCxnSpPr>
          <p:nvPr userDrawn="1"/>
        </p:nvCxnSpPr>
        <p:spPr>
          <a:xfrm flipV="1">
            <a:off x="11908585" y="512301"/>
            <a:ext cx="0" cy="929931"/>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37239DB2-EEB8-A474-D504-D806A333A775}"/>
              </a:ext>
            </a:extLst>
          </p:cNvPr>
          <p:cNvCxnSpPr>
            <a:cxnSpLocks/>
          </p:cNvCxnSpPr>
          <p:nvPr userDrawn="1"/>
        </p:nvCxnSpPr>
        <p:spPr>
          <a:xfrm>
            <a:off x="314285" y="5734050"/>
            <a:ext cx="0" cy="642255"/>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3DB10013-E7F6-99FE-9DD6-5BDE0CB2692C}"/>
              </a:ext>
            </a:extLst>
          </p:cNvPr>
          <p:cNvCxnSpPr>
            <a:cxnSpLocks/>
          </p:cNvCxnSpPr>
          <p:nvPr userDrawn="1"/>
        </p:nvCxnSpPr>
        <p:spPr>
          <a:xfrm>
            <a:off x="314285" y="6379935"/>
            <a:ext cx="258942" cy="211365"/>
          </a:xfrm>
          <a:prstGeom prst="line">
            <a:avLst/>
          </a:prstGeom>
          <a:ln w="254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CF86BB5-1EB3-441E-392B-797DEA6F544C}"/>
              </a:ext>
            </a:extLst>
          </p:cNvPr>
          <p:cNvCxnSpPr>
            <a:cxnSpLocks/>
          </p:cNvCxnSpPr>
          <p:nvPr userDrawn="1"/>
        </p:nvCxnSpPr>
        <p:spPr>
          <a:xfrm flipH="1">
            <a:off x="573227" y="6583824"/>
            <a:ext cx="897551" cy="7476"/>
          </a:xfrm>
          <a:prstGeom prst="line">
            <a:avLst/>
          </a:prstGeom>
          <a:ln w="3492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89FC82E-F2E9-67B2-11E0-EBD4B77C4AB8}"/>
              </a:ext>
            </a:extLst>
          </p:cNvPr>
          <p:cNvCxnSpPr>
            <a:cxnSpLocks/>
          </p:cNvCxnSpPr>
          <p:nvPr userDrawn="1"/>
        </p:nvCxnSpPr>
        <p:spPr>
          <a:xfrm>
            <a:off x="424231" y="5836502"/>
            <a:ext cx="0" cy="46808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5B008BC-ABDA-8A4A-0607-3076E5195F38}"/>
              </a:ext>
            </a:extLst>
          </p:cNvPr>
          <p:cNvCxnSpPr>
            <a:cxnSpLocks/>
          </p:cNvCxnSpPr>
          <p:nvPr userDrawn="1"/>
        </p:nvCxnSpPr>
        <p:spPr>
          <a:xfrm>
            <a:off x="424231" y="6304585"/>
            <a:ext cx="258942" cy="211365"/>
          </a:xfrm>
          <a:prstGeom prst="line">
            <a:avLst/>
          </a:prstGeom>
          <a:ln w="2222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B61233A-7A77-1E36-AF9D-3D53E77E1E7A}"/>
              </a:ext>
            </a:extLst>
          </p:cNvPr>
          <p:cNvCxnSpPr>
            <a:cxnSpLocks/>
          </p:cNvCxnSpPr>
          <p:nvPr userDrawn="1"/>
        </p:nvCxnSpPr>
        <p:spPr>
          <a:xfrm flipH="1">
            <a:off x="683173" y="6515950"/>
            <a:ext cx="422918" cy="0"/>
          </a:xfrm>
          <a:prstGeom prst="line">
            <a:avLst/>
          </a:prstGeom>
          <a:ln w="222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C2A9490-4813-3BBA-0E4E-1562135C392A}"/>
              </a:ext>
            </a:extLst>
          </p:cNvPr>
          <p:cNvCxnSpPr>
            <a:cxnSpLocks/>
          </p:cNvCxnSpPr>
          <p:nvPr userDrawn="1"/>
        </p:nvCxnSpPr>
        <p:spPr>
          <a:xfrm>
            <a:off x="1106091" y="6515950"/>
            <a:ext cx="109946" cy="75350"/>
          </a:xfrm>
          <a:prstGeom prst="line">
            <a:avLst/>
          </a:prstGeom>
          <a:ln w="2540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3DDC9871-E7C0-625F-DEEB-D4D13D86DC0B}"/>
              </a:ext>
            </a:extLst>
          </p:cNvPr>
          <p:cNvSpPr/>
          <p:nvPr userDrawn="1"/>
        </p:nvSpPr>
        <p:spPr>
          <a:xfrm>
            <a:off x="255349" y="5616745"/>
            <a:ext cx="117872" cy="115490"/>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8E4F5E88-6E8B-2AB7-FAB1-BF0E0D16F179}"/>
              </a:ext>
            </a:extLst>
          </p:cNvPr>
          <p:cNvCxnSpPr>
            <a:cxnSpLocks/>
          </p:cNvCxnSpPr>
          <p:nvPr userDrawn="1"/>
        </p:nvCxnSpPr>
        <p:spPr>
          <a:xfrm flipH="1">
            <a:off x="1351252" y="6533976"/>
            <a:ext cx="498979" cy="0"/>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93AFA544-B3C4-0C4C-E14C-55EF96A9D474}"/>
              </a:ext>
            </a:extLst>
          </p:cNvPr>
          <p:cNvSpPr/>
          <p:nvPr userDrawn="1"/>
        </p:nvSpPr>
        <p:spPr>
          <a:xfrm>
            <a:off x="10214899" y="218527"/>
            <a:ext cx="117872" cy="115490"/>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52DDFCBE-0197-FC08-3278-5007EC43E5FE}"/>
              </a:ext>
            </a:extLst>
          </p:cNvPr>
          <p:cNvSpPr/>
          <p:nvPr userDrawn="1"/>
        </p:nvSpPr>
        <p:spPr>
          <a:xfrm>
            <a:off x="11872545" y="3265884"/>
            <a:ext cx="72079" cy="12049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8CD3B2E-DF68-45DC-DBBF-EF11DEDE6B8C}"/>
              </a:ext>
            </a:extLst>
          </p:cNvPr>
          <p:cNvSpPr/>
          <p:nvPr userDrawn="1"/>
        </p:nvSpPr>
        <p:spPr>
          <a:xfrm>
            <a:off x="11872544" y="3471627"/>
            <a:ext cx="72079" cy="9548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EFC51F19-9A18-371D-DCA6-B23AF0B2B30E}"/>
              </a:ext>
            </a:extLst>
          </p:cNvPr>
          <p:cNvSpPr/>
          <p:nvPr userDrawn="1"/>
        </p:nvSpPr>
        <p:spPr>
          <a:xfrm>
            <a:off x="11872545" y="2081830"/>
            <a:ext cx="72079" cy="15478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E3139E04-2AF8-EB4F-30A5-CE92494E637E}"/>
              </a:ext>
            </a:extLst>
          </p:cNvPr>
          <p:cNvSpPr/>
          <p:nvPr userDrawn="1"/>
        </p:nvSpPr>
        <p:spPr>
          <a:xfrm>
            <a:off x="11872545" y="2305667"/>
            <a:ext cx="72079" cy="7858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A83C855E-A787-2B82-A68D-14E40166A368}"/>
              </a:ext>
            </a:extLst>
          </p:cNvPr>
          <p:cNvCxnSpPr>
            <a:cxnSpLocks/>
          </p:cNvCxnSpPr>
          <p:nvPr userDrawn="1"/>
        </p:nvCxnSpPr>
        <p:spPr>
          <a:xfrm flipV="1">
            <a:off x="11803810" y="783749"/>
            <a:ext cx="0" cy="929931"/>
          </a:xfrm>
          <a:prstGeom prst="line">
            <a:avLst/>
          </a:prstGeom>
          <a:ln w="19050" cap="rnd">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8270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B6FAB-1997-7B03-7CF9-D9BCC4CD1DC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2AEFB9-5E29-ACF5-7B4B-B32A5AD4F52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1BB32B2-3748-3B8B-2A64-FDB81220665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3C31BED-9238-2F0D-3454-4F6CB962E49F}"/>
              </a:ext>
            </a:extLst>
          </p:cNvPr>
          <p:cNvSpPr>
            <a:spLocks noGrp="1"/>
          </p:cNvSpPr>
          <p:nvPr>
            <p:ph type="dt" sz="half" idx="10"/>
          </p:nvPr>
        </p:nvSpPr>
        <p:spPr>
          <a:xfrm>
            <a:off x="838200" y="6356350"/>
            <a:ext cx="2743200" cy="365125"/>
          </a:xfrm>
          <a:prstGeom prst="rect">
            <a:avLst/>
          </a:prstGeom>
        </p:spPr>
        <p:txBody>
          <a:bodyPr/>
          <a:lstStyle/>
          <a:p>
            <a:fld id="{404FB250-AE4E-43E7-9CF3-E1C8C063396E}" type="datetimeFigureOut">
              <a:rPr lang="zh-CN" altLang="en-US" smtClean="0"/>
              <a:t>2024/11/24</a:t>
            </a:fld>
            <a:endParaRPr lang="zh-CN" altLang="en-US"/>
          </a:p>
        </p:txBody>
      </p:sp>
      <p:sp>
        <p:nvSpPr>
          <p:cNvPr id="6" name="页脚占位符 5">
            <a:extLst>
              <a:ext uri="{FF2B5EF4-FFF2-40B4-BE49-F238E27FC236}">
                <a16:creationId xmlns:a16="http://schemas.microsoft.com/office/drawing/2014/main" id="{FCDEC155-5F2B-65CD-8F61-3F72030C64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2C305431-BFEF-E899-473D-99F79BE98DC2}"/>
              </a:ext>
            </a:extLst>
          </p:cNvPr>
          <p:cNvSpPr>
            <a:spLocks noGrp="1"/>
          </p:cNvSpPr>
          <p:nvPr>
            <p:ph type="sldNum" sz="quarter" idx="12"/>
          </p:nvPr>
        </p:nvSpPr>
        <p:spPr>
          <a:xfrm>
            <a:off x="8610600" y="6356350"/>
            <a:ext cx="2743200" cy="365125"/>
          </a:xfrm>
          <a:prstGeom prst="rect">
            <a:avLst/>
          </a:prstGeom>
        </p:spPr>
        <p:txBody>
          <a:bodyPr/>
          <a:lstStyle/>
          <a:p>
            <a:fld id="{176C53BB-99A1-4393-9066-D2DB413FAC17}" type="slidenum">
              <a:rPr lang="zh-CN" altLang="en-US" smtClean="0"/>
              <a:t>‹#›</a:t>
            </a:fld>
            <a:endParaRPr lang="zh-CN" altLang="en-US"/>
          </a:p>
        </p:txBody>
      </p:sp>
    </p:spTree>
    <p:extLst>
      <p:ext uri="{BB962C8B-B14F-4D97-AF65-F5344CB8AC3E}">
        <p14:creationId xmlns:p14="http://schemas.microsoft.com/office/powerpoint/2010/main" val="32439454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BDF3B-4795-0E5D-13DA-6F18FEE8D3D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7B994F9-6AF5-9A3D-FF52-F0D658A20389}"/>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7B0DD35-A686-CED3-0E45-D2A21EDFB477}"/>
              </a:ext>
            </a:extLst>
          </p:cNvPr>
          <p:cNvSpPr>
            <a:spLocks noGrp="1"/>
          </p:cNvSpPr>
          <p:nvPr>
            <p:ph type="dt" sz="half" idx="10"/>
          </p:nvPr>
        </p:nvSpPr>
        <p:spPr>
          <a:xfrm>
            <a:off x="838200" y="6356350"/>
            <a:ext cx="2743200" cy="365125"/>
          </a:xfrm>
          <a:prstGeom prst="rect">
            <a:avLst/>
          </a:prstGeom>
        </p:spPr>
        <p:txBody>
          <a:bodyPr/>
          <a:lstStyle/>
          <a:p>
            <a:fld id="{404FB250-AE4E-43E7-9CF3-E1C8C063396E}" type="datetimeFigureOut">
              <a:rPr lang="zh-CN" altLang="en-US" smtClean="0"/>
              <a:t>2024/11/24</a:t>
            </a:fld>
            <a:endParaRPr lang="zh-CN" altLang="en-US"/>
          </a:p>
        </p:txBody>
      </p:sp>
      <p:sp>
        <p:nvSpPr>
          <p:cNvPr id="5" name="页脚占位符 4">
            <a:extLst>
              <a:ext uri="{FF2B5EF4-FFF2-40B4-BE49-F238E27FC236}">
                <a16:creationId xmlns:a16="http://schemas.microsoft.com/office/drawing/2014/main" id="{53D6EF7E-76FA-D03A-F150-0D60CF2794A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9866FFE-127D-67BC-2214-52507F56E873}"/>
              </a:ext>
            </a:extLst>
          </p:cNvPr>
          <p:cNvSpPr>
            <a:spLocks noGrp="1"/>
          </p:cNvSpPr>
          <p:nvPr>
            <p:ph type="sldNum" sz="quarter" idx="12"/>
          </p:nvPr>
        </p:nvSpPr>
        <p:spPr>
          <a:xfrm>
            <a:off x="8610600" y="6356350"/>
            <a:ext cx="2743200" cy="365125"/>
          </a:xfrm>
          <a:prstGeom prst="rect">
            <a:avLst/>
          </a:prstGeom>
        </p:spPr>
        <p:txBody>
          <a:bodyPr/>
          <a:lstStyle/>
          <a:p>
            <a:fld id="{176C53BB-99A1-4393-9066-D2DB413FAC17}" type="slidenum">
              <a:rPr lang="zh-CN" altLang="en-US" smtClean="0"/>
              <a:t>‹#›</a:t>
            </a:fld>
            <a:endParaRPr lang="zh-CN" altLang="en-US"/>
          </a:p>
        </p:txBody>
      </p:sp>
    </p:spTree>
    <p:extLst>
      <p:ext uri="{BB962C8B-B14F-4D97-AF65-F5344CB8AC3E}">
        <p14:creationId xmlns:p14="http://schemas.microsoft.com/office/powerpoint/2010/main" val="25907173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59B9F60-4FBC-4B28-075F-E7A683E1E811}"/>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FF33321-6723-AEC2-AF68-3191D1FBE2B8}"/>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1BB7DC-9A67-A578-F19C-A931944A7DAB}"/>
              </a:ext>
            </a:extLst>
          </p:cNvPr>
          <p:cNvSpPr>
            <a:spLocks noGrp="1"/>
          </p:cNvSpPr>
          <p:nvPr>
            <p:ph type="dt" sz="half" idx="10"/>
          </p:nvPr>
        </p:nvSpPr>
        <p:spPr>
          <a:xfrm>
            <a:off x="838200" y="6356350"/>
            <a:ext cx="2743200" cy="365125"/>
          </a:xfrm>
          <a:prstGeom prst="rect">
            <a:avLst/>
          </a:prstGeom>
        </p:spPr>
        <p:txBody>
          <a:bodyPr/>
          <a:lstStyle/>
          <a:p>
            <a:fld id="{404FB250-AE4E-43E7-9CF3-E1C8C063396E}" type="datetimeFigureOut">
              <a:rPr lang="zh-CN" altLang="en-US" smtClean="0"/>
              <a:t>2024/11/24</a:t>
            </a:fld>
            <a:endParaRPr lang="zh-CN" altLang="en-US"/>
          </a:p>
        </p:txBody>
      </p:sp>
      <p:sp>
        <p:nvSpPr>
          <p:cNvPr id="5" name="页脚占位符 4">
            <a:extLst>
              <a:ext uri="{FF2B5EF4-FFF2-40B4-BE49-F238E27FC236}">
                <a16:creationId xmlns:a16="http://schemas.microsoft.com/office/drawing/2014/main" id="{971578AD-737C-57A7-9156-22A9CCCB31D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D4EE4F2-AB1A-AE07-2A52-07D1C7E1B366}"/>
              </a:ext>
            </a:extLst>
          </p:cNvPr>
          <p:cNvSpPr>
            <a:spLocks noGrp="1"/>
          </p:cNvSpPr>
          <p:nvPr>
            <p:ph type="sldNum" sz="quarter" idx="12"/>
          </p:nvPr>
        </p:nvSpPr>
        <p:spPr>
          <a:xfrm>
            <a:off x="8610600" y="6356350"/>
            <a:ext cx="2743200" cy="365125"/>
          </a:xfrm>
          <a:prstGeom prst="rect">
            <a:avLst/>
          </a:prstGeom>
        </p:spPr>
        <p:txBody>
          <a:bodyPr/>
          <a:lstStyle/>
          <a:p>
            <a:fld id="{176C53BB-99A1-4393-9066-D2DB413FAC17}" type="slidenum">
              <a:rPr lang="zh-CN" altLang="en-US" smtClean="0"/>
              <a:t>‹#›</a:t>
            </a:fld>
            <a:endParaRPr lang="zh-CN" altLang="en-US"/>
          </a:p>
        </p:txBody>
      </p:sp>
    </p:spTree>
    <p:extLst>
      <p:ext uri="{BB962C8B-B14F-4D97-AF65-F5344CB8AC3E}">
        <p14:creationId xmlns:p14="http://schemas.microsoft.com/office/powerpoint/2010/main" val="21777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CA66D454-B891-A2FD-1606-1DB7311629CF}"/>
              </a:ext>
            </a:extLst>
          </p:cNvPr>
          <p:cNvSpPr/>
          <p:nvPr userDrawn="1"/>
        </p:nvSpPr>
        <p:spPr>
          <a:xfrm>
            <a:off x="11872545" y="3265884"/>
            <a:ext cx="72079" cy="12049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6D74B670-F3E2-30A4-9A5F-B8EF8FEE9652}"/>
              </a:ext>
            </a:extLst>
          </p:cNvPr>
          <p:cNvSpPr/>
          <p:nvPr userDrawn="1"/>
        </p:nvSpPr>
        <p:spPr>
          <a:xfrm>
            <a:off x="11872544" y="3471627"/>
            <a:ext cx="72079" cy="9548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D4C28C0-5279-177B-1C02-CEF7217B21EA}"/>
              </a:ext>
            </a:extLst>
          </p:cNvPr>
          <p:cNvSpPr/>
          <p:nvPr userDrawn="1"/>
        </p:nvSpPr>
        <p:spPr>
          <a:xfrm>
            <a:off x="11872545" y="2081830"/>
            <a:ext cx="72079" cy="15478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8B3128A-4C40-7743-EE00-7649A96E15BA}"/>
              </a:ext>
            </a:extLst>
          </p:cNvPr>
          <p:cNvSpPr/>
          <p:nvPr userDrawn="1"/>
        </p:nvSpPr>
        <p:spPr>
          <a:xfrm>
            <a:off x="11872545" y="2305667"/>
            <a:ext cx="72079" cy="7858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81C9BABC-B841-B11A-B225-542FB532B858}"/>
              </a:ext>
            </a:extLst>
          </p:cNvPr>
          <p:cNvGrpSpPr/>
          <p:nvPr userDrawn="1"/>
        </p:nvGrpSpPr>
        <p:grpSpPr>
          <a:xfrm>
            <a:off x="10250937" y="5179545"/>
            <a:ext cx="1693686" cy="1523776"/>
            <a:chOff x="10178858" y="4809432"/>
            <a:chExt cx="1693686" cy="1523776"/>
          </a:xfrm>
        </p:grpSpPr>
        <p:cxnSp>
          <p:nvCxnSpPr>
            <p:cNvPr id="3" name="直接连接符 2">
              <a:extLst>
                <a:ext uri="{FF2B5EF4-FFF2-40B4-BE49-F238E27FC236}">
                  <a16:creationId xmlns:a16="http://schemas.microsoft.com/office/drawing/2014/main" id="{0284F7D5-2302-4755-8EEA-CAD2C982272D}"/>
                </a:ext>
              </a:extLst>
            </p:cNvPr>
            <p:cNvCxnSpPr>
              <a:cxnSpLocks/>
            </p:cNvCxnSpPr>
            <p:nvPr userDrawn="1"/>
          </p:nvCxnSpPr>
          <p:spPr>
            <a:xfrm>
              <a:off x="10296730" y="6275463"/>
              <a:ext cx="1092200" cy="3630"/>
            </a:xfrm>
            <a:prstGeom prst="line">
              <a:avLst/>
            </a:prstGeom>
            <a:ln w="25400">
              <a:solidFill>
                <a:schemeClr val="bg2"/>
              </a:solidFill>
            </a:ln>
            <a:scene3d>
              <a:camera prst="orthographicFront">
                <a:rot lat="21299999"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F1F6A5A0-B9F5-3097-ABED-49598CD5FFF8}"/>
                </a:ext>
              </a:extLst>
            </p:cNvPr>
            <p:cNvCxnSpPr>
              <a:cxnSpLocks/>
            </p:cNvCxnSpPr>
            <p:nvPr userDrawn="1"/>
          </p:nvCxnSpPr>
          <p:spPr>
            <a:xfrm flipV="1">
              <a:off x="11388930" y="6018287"/>
              <a:ext cx="483614" cy="257176"/>
            </a:xfrm>
            <a:prstGeom prst="line">
              <a:avLst/>
            </a:prstGeom>
            <a:ln w="25400">
              <a:solidFill>
                <a:schemeClr val="bg2"/>
              </a:solidFill>
            </a:ln>
            <a:scene3d>
              <a:camera prst="orthographicFront">
                <a:rot lat="21299999"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055E0905-E9D7-4B3A-AE18-0B6257DA2787}"/>
                </a:ext>
              </a:extLst>
            </p:cNvPr>
            <p:cNvCxnSpPr>
              <a:cxnSpLocks/>
            </p:cNvCxnSpPr>
            <p:nvPr userDrawn="1"/>
          </p:nvCxnSpPr>
          <p:spPr>
            <a:xfrm>
              <a:off x="11872544" y="5080880"/>
              <a:ext cx="0" cy="929931"/>
            </a:xfrm>
            <a:prstGeom prst="line">
              <a:avLst/>
            </a:prstGeom>
            <a:ln w="38100" cap="rnd">
              <a:solidFill>
                <a:schemeClr val="bg2"/>
              </a:solidFill>
            </a:ln>
            <a:scene3d>
              <a:camera prst="orthographicFront">
                <a:rot lat="21299999"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779B3EB4-167C-F915-DE65-D0FFE0EF2C0A}"/>
                </a:ext>
              </a:extLst>
            </p:cNvPr>
            <p:cNvSpPr/>
            <p:nvPr userDrawn="1"/>
          </p:nvSpPr>
          <p:spPr>
            <a:xfrm flipV="1">
              <a:off x="10178858" y="6217718"/>
              <a:ext cx="117872" cy="115490"/>
            </a:xfrm>
            <a:prstGeom prst="ellipse">
              <a:avLst/>
            </a:prstGeom>
            <a:noFill/>
            <a:ln>
              <a:solidFill>
                <a:schemeClr val="bg2"/>
              </a:solidFill>
            </a:ln>
            <a:scene3d>
              <a:camera prst="orthographicFront">
                <a:rot lat="21299999"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A2FC1D66-B952-F223-0522-F2943FD449E2}"/>
                </a:ext>
              </a:extLst>
            </p:cNvPr>
            <p:cNvCxnSpPr>
              <a:cxnSpLocks/>
            </p:cNvCxnSpPr>
            <p:nvPr userDrawn="1"/>
          </p:nvCxnSpPr>
          <p:spPr>
            <a:xfrm>
              <a:off x="11767769" y="4809432"/>
              <a:ext cx="0" cy="929931"/>
            </a:xfrm>
            <a:prstGeom prst="line">
              <a:avLst/>
            </a:prstGeom>
            <a:ln w="19050" cap="rnd">
              <a:solidFill>
                <a:schemeClr val="bg2"/>
              </a:solidFill>
            </a:ln>
            <a:scene3d>
              <a:camera prst="orthographicFront">
                <a:rot lat="21299999" lon="0" rev="0"/>
              </a:camera>
              <a:lightRig rig="threePt" dir="t"/>
            </a:scene3d>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65792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558B6F2D-8328-4984-1230-4A21FC4E9EB8}"/>
              </a:ext>
            </a:extLst>
          </p:cNvPr>
          <p:cNvSpPr txBox="1"/>
          <p:nvPr userDrawn="1"/>
        </p:nvSpPr>
        <p:spPr>
          <a:xfrm>
            <a:off x="1385952" y="214560"/>
            <a:ext cx="1822690" cy="307777"/>
          </a:xfrm>
          <a:prstGeom prst="rect">
            <a:avLst/>
          </a:prstGeom>
          <a:noFill/>
        </p:spPr>
        <p:txBody>
          <a:bodyPr wrap="square">
            <a:spAutoFit/>
          </a:bodyPr>
          <a:lstStyle/>
          <a:p>
            <a:r>
              <a:rPr lang="en-US" altLang="zh-CN" sz="1400" dirty="0">
                <a:gradFill>
                  <a:gsLst>
                    <a:gs pos="0">
                      <a:schemeClr val="bg2">
                        <a:alpha val="53000"/>
                      </a:schemeClr>
                    </a:gs>
                    <a:gs pos="51000">
                      <a:schemeClr val="bg2">
                        <a:alpha val="69000"/>
                      </a:schemeClr>
                    </a:gs>
                    <a:gs pos="100000">
                      <a:schemeClr val="bg2">
                        <a:alpha val="0"/>
                      </a:schemeClr>
                    </a:gs>
                  </a:gsLst>
                  <a:lin ang="4800000" scaled="0"/>
                </a:gradFill>
                <a:effectLst/>
              </a:rPr>
              <a:t>1</a:t>
            </a:r>
            <a:r>
              <a:rPr lang="en-US" altLang="zh-CN" sz="1000" dirty="0">
                <a:gradFill>
                  <a:gsLst>
                    <a:gs pos="0">
                      <a:schemeClr val="bg2">
                        <a:alpha val="53000"/>
                      </a:schemeClr>
                    </a:gs>
                    <a:gs pos="51000">
                      <a:schemeClr val="bg2">
                        <a:alpha val="69000"/>
                      </a:schemeClr>
                    </a:gs>
                    <a:gs pos="100000">
                      <a:schemeClr val="bg2">
                        <a:alpha val="0"/>
                      </a:schemeClr>
                    </a:gs>
                  </a:gsLst>
                  <a:lin ang="4800000" scaled="0"/>
                </a:gradFill>
                <a:effectLst/>
              </a:rPr>
              <a:t> </a:t>
            </a:r>
            <a:r>
              <a:rPr lang="en-US" altLang="zh-CN" sz="1000" baseline="30000" dirty="0">
                <a:gradFill>
                  <a:gsLst>
                    <a:gs pos="0">
                      <a:schemeClr val="bg2">
                        <a:alpha val="53000"/>
                      </a:schemeClr>
                    </a:gs>
                    <a:gs pos="51000">
                      <a:schemeClr val="bg2">
                        <a:alpha val="69000"/>
                      </a:schemeClr>
                    </a:gs>
                    <a:gs pos="100000">
                      <a:schemeClr val="bg2">
                        <a:alpha val="0"/>
                      </a:schemeClr>
                    </a:gs>
                  </a:gsLst>
                  <a:lin ang="4800000" scaled="0"/>
                </a:gradFill>
                <a:effectLst/>
              </a:rPr>
              <a:t>S T</a:t>
            </a:r>
            <a:r>
              <a:rPr lang="en-US" altLang="zh-CN" sz="1000" dirty="0">
                <a:gradFill>
                  <a:gsLst>
                    <a:gs pos="0">
                      <a:schemeClr val="bg2">
                        <a:alpha val="53000"/>
                      </a:schemeClr>
                    </a:gs>
                    <a:gs pos="51000">
                      <a:schemeClr val="bg2">
                        <a:alpha val="69000"/>
                      </a:schemeClr>
                    </a:gs>
                    <a:gs pos="100000">
                      <a:schemeClr val="bg2">
                        <a:alpha val="0"/>
                      </a:schemeClr>
                    </a:gs>
                  </a:gsLst>
                  <a:lin ang="4800000" scaled="0"/>
                </a:gradFill>
                <a:effectLst/>
              </a:rPr>
              <a:t>   A N </a:t>
            </a:r>
            <a:r>
              <a:rPr lang="en-US" altLang="zh-CN" sz="1000" dirty="0" err="1">
                <a:gradFill>
                  <a:gsLst>
                    <a:gs pos="0">
                      <a:schemeClr val="bg2">
                        <a:alpha val="53000"/>
                      </a:schemeClr>
                    </a:gs>
                    <a:gs pos="51000">
                      <a:schemeClr val="bg2">
                        <a:alpha val="69000"/>
                      </a:schemeClr>
                    </a:gs>
                    <a:gs pos="100000">
                      <a:schemeClr val="bg2">
                        <a:alpha val="0"/>
                      </a:schemeClr>
                    </a:gs>
                  </a:gsLst>
                  <a:lin ang="4800000" scaled="0"/>
                </a:gradFill>
                <a:effectLst/>
              </a:rPr>
              <a:t>N</a:t>
            </a:r>
            <a:r>
              <a:rPr lang="en-US" altLang="zh-CN" sz="1000" dirty="0">
                <a:gradFill>
                  <a:gsLst>
                    <a:gs pos="0">
                      <a:schemeClr val="bg2">
                        <a:alpha val="53000"/>
                      </a:schemeClr>
                    </a:gs>
                    <a:gs pos="51000">
                      <a:schemeClr val="bg2">
                        <a:alpha val="69000"/>
                      </a:schemeClr>
                    </a:gs>
                    <a:gs pos="100000">
                      <a:schemeClr val="bg2">
                        <a:alpha val="0"/>
                      </a:schemeClr>
                    </a:gs>
                  </a:gsLst>
                  <a:lin ang="4800000" scaled="0"/>
                </a:gradFill>
                <a:effectLst/>
              </a:rPr>
              <a:t> I V E R S A R Y</a:t>
            </a:r>
            <a:endParaRPr lang="zh-CN" altLang="en-US" sz="1000" dirty="0">
              <a:gradFill>
                <a:gsLst>
                  <a:gs pos="0">
                    <a:schemeClr val="bg2">
                      <a:alpha val="53000"/>
                    </a:schemeClr>
                  </a:gs>
                  <a:gs pos="51000">
                    <a:schemeClr val="bg2">
                      <a:alpha val="69000"/>
                    </a:schemeClr>
                  </a:gs>
                  <a:gs pos="100000">
                    <a:schemeClr val="bg2">
                      <a:alpha val="0"/>
                    </a:schemeClr>
                  </a:gs>
                </a:gsLst>
                <a:lin ang="4800000" scaled="0"/>
              </a:gradFill>
            </a:endParaRPr>
          </a:p>
        </p:txBody>
      </p:sp>
    </p:spTree>
    <p:extLst>
      <p:ext uri="{BB962C8B-B14F-4D97-AF65-F5344CB8AC3E}">
        <p14:creationId xmlns:p14="http://schemas.microsoft.com/office/powerpoint/2010/main" val="3693187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3BE4C75B-7CFD-A010-B4A4-C81854D3E733}"/>
              </a:ext>
            </a:extLst>
          </p:cNvPr>
          <p:cNvSpPr txBox="1"/>
          <p:nvPr userDrawn="1"/>
        </p:nvSpPr>
        <p:spPr>
          <a:xfrm>
            <a:off x="10034082" y="6331031"/>
            <a:ext cx="1822690" cy="307777"/>
          </a:xfrm>
          <a:prstGeom prst="rect">
            <a:avLst/>
          </a:prstGeom>
          <a:noFill/>
        </p:spPr>
        <p:txBody>
          <a:bodyPr wrap="square">
            <a:spAutoFit/>
          </a:bodyPr>
          <a:lstStyle/>
          <a:p>
            <a:r>
              <a:rPr lang="en-US" altLang="zh-CN" sz="1400" dirty="0">
                <a:gradFill>
                  <a:gsLst>
                    <a:gs pos="0">
                      <a:schemeClr val="bg2">
                        <a:alpha val="53000"/>
                      </a:schemeClr>
                    </a:gs>
                    <a:gs pos="51000">
                      <a:schemeClr val="bg2">
                        <a:alpha val="69000"/>
                      </a:schemeClr>
                    </a:gs>
                    <a:gs pos="100000">
                      <a:schemeClr val="bg2">
                        <a:alpha val="0"/>
                      </a:schemeClr>
                    </a:gs>
                  </a:gsLst>
                  <a:lin ang="4800000" scaled="0"/>
                </a:gradFill>
                <a:effectLst/>
              </a:rPr>
              <a:t>1</a:t>
            </a:r>
            <a:r>
              <a:rPr lang="en-US" altLang="zh-CN" sz="1000" dirty="0">
                <a:gradFill>
                  <a:gsLst>
                    <a:gs pos="0">
                      <a:schemeClr val="bg2">
                        <a:alpha val="53000"/>
                      </a:schemeClr>
                    </a:gs>
                    <a:gs pos="51000">
                      <a:schemeClr val="bg2">
                        <a:alpha val="69000"/>
                      </a:schemeClr>
                    </a:gs>
                    <a:gs pos="100000">
                      <a:schemeClr val="bg2">
                        <a:alpha val="0"/>
                      </a:schemeClr>
                    </a:gs>
                  </a:gsLst>
                  <a:lin ang="4800000" scaled="0"/>
                </a:gradFill>
                <a:effectLst/>
              </a:rPr>
              <a:t> </a:t>
            </a:r>
            <a:r>
              <a:rPr lang="en-US" altLang="zh-CN" sz="1000" baseline="30000" dirty="0">
                <a:gradFill>
                  <a:gsLst>
                    <a:gs pos="0">
                      <a:schemeClr val="bg2">
                        <a:alpha val="53000"/>
                      </a:schemeClr>
                    </a:gs>
                    <a:gs pos="51000">
                      <a:schemeClr val="bg2">
                        <a:alpha val="69000"/>
                      </a:schemeClr>
                    </a:gs>
                    <a:gs pos="100000">
                      <a:schemeClr val="bg2">
                        <a:alpha val="0"/>
                      </a:schemeClr>
                    </a:gs>
                  </a:gsLst>
                  <a:lin ang="4800000" scaled="0"/>
                </a:gradFill>
                <a:effectLst/>
              </a:rPr>
              <a:t>S T</a:t>
            </a:r>
            <a:r>
              <a:rPr lang="en-US" altLang="zh-CN" sz="1000" dirty="0">
                <a:gradFill>
                  <a:gsLst>
                    <a:gs pos="0">
                      <a:schemeClr val="bg2">
                        <a:alpha val="53000"/>
                      </a:schemeClr>
                    </a:gs>
                    <a:gs pos="51000">
                      <a:schemeClr val="bg2">
                        <a:alpha val="69000"/>
                      </a:schemeClr>
                    </a:gs>
                    <a:gs pos="100000">
                      <a:schemeClr val="bg2">
                        <a:alpha val="0"/>
                      </a:schemeClr>
                    </a:gs>
                  </a:gsLst>
                  <a:lin ang="4800000" scaled="0"/>
                </a:gradFill>
                <a:effectLst/>
              </a:rPr>
              <a:t>   A N </a:t>
            </a:r>
            <a:r>
              <a:rPr lang="en-US" altLang="zh-CN" sz="1000" dirty="0" err="1">
                <a:gradFill>
                  <a:gsLst>
                    <a:gs pos="0">
                      <a:schemeClr val="bg2">
                        <a:alpha val="53000"/>
                      </a:schemeClr>
                    </a:gs>
                    <a:gs pos="51000">
                      <a:schemeClr val="bg2">
                        <a:alpha val="69000"/>
                      </a:schemeClr>
                    </a:gs>
                    <a:gs pos="100000">
                      <a:schemeClr val="bg2">
                        <a:alpha val="0"/>
                      </a:schemeClr>
                    </a:gs>
                  </a:gsLst>
                  <a:lin ang="4800000" scaled="0"/>
                </a:gradFill>
                <a:effectLst/>
              </a:rPr>
              <a:t>N</a:t>
            </a:r>
            <a:r>
              <a:rPr lang="en-US" altLang="zh-CN" sz="1000" dirty="0">
                <a:gradFill>
                  <a:gsLst>
                    <a:gs pos="0">
                      <a:schemeClr val="bg2">
                        <a:alpha val="53000"/>
                      </a:schemeClr>
                    </a:gs>
                    <a:gs pos="51000">
                      <a:schemeClr val="bg2">
                        <a:alpha val="69000"/>
                      </a:schemeClr>
                    </a:gs>
                    <a:gs pos="100000">
                      <a:schemeClr val="bg2">
                        <a:alpha val="0"/>
                      </a:schemeClr>
                    </a:gs>
                  </a:gsLst>
                  <a:lin ang="4800000" scaled="0"/>
                </a:gradFill>
                <a:effectLst/>
              </a:rPr>
              <a:t> I V E R S A R Y</a:t>
            </a:r>
            <a:endParaRPr lang="zh-CN" altLang="en-US" sz="1000" dirty="0">
              <a:gradFill>
                <a:gsLst>
                  <a:gs pos="0">
                    <a:schemeClr val="bg2">
                      <a:alpha val="53000"/>
                    </a:schemeClr>
                  </a:gs>
                  <a:gs pos="51000">
                    <a:schemeClr val="bg2">
                      <a:alpha val="69000"/>
                    </a:schemeClr>
                  </a:gs>
                  <a:gs pos="100000">
                    <a:schemeClr val="bg2">
                      <a:alpha val="0"/>
                    </a:schemeClr>
                  </a:gs>
                </a:gsLst>
                <a:lin ang="4800000" scaled="0"/>
              </a:gradFill>
            </a:endParaRPr>
          </a:p>
        </p:txBody>
      </p:sp>
      <p:sp>
        <p:nvSpPr>
          <p:cNvPr id="3" name="椭圆 2">
            <a:extLst>
              <a:ext uri="{FF2B5EF4-FFF2-40B4-BE49-F238E27FC236}">
                <a16:creationId xmlns:a16="http://schemas.microsoft.com/office/drawing/2014/main" id="{E8FDA186-37B9-9B1F-1C57-0D14DDA19ACD}"/>
              </a:ext>
            </a:extLst>
          </p:cNvPr>
          <p:cNvSpPr/>
          <p:nvPr userDrawn="1"/>
        </p:nvSpPr>
        <p:spPr>
          <a:xfrm>
            <a:off x="9968059" y="6465094"/>
            <a:ext cx="56320" cy="56320"/>
          </a:xfrm>
          <a:prstGeom prst="ellipse">
            <a:avLst/>
          </a:prstGeom>
          <a:solidFill>
            <a:schemeClr val="bg2">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6648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074" name="Picture 2" descr="查看图片">
            <a:extLst>
              <a:ext uri="{FF2B5EF4-FFF2-40B4-BE49-F238E27FC236}">
                <a16:creationId xmlns:a16="http://schemas.microsoft.com/office/drawing/2014/main" id="{C28747C3-8914-D9F0-E967-7E39BD9934DB}"/>
              </a:ext>
            </a:extLst>
          </p:cNvPr>
          <p:cNvPicPr>
            <a:picLocks noChangeAspect="1" noChangeArrowheads="1"/>
          </p:cNvPicPr>
          <p:nvPr userDrawn="1"/>
        </p:nvPicPr>
        <p:blipFill>
          <a:blip r:embed="rId2">
            <a:duotone>
              <a:prstClr val="black"/>
              <a:schemeClr val="accent6">
                <a:tint val="45000"/>
                <a:satMod val="400000"/>
              </a:schemeClr>
            </a:duotone>
            <a:alphaModFix amt="22000"/>
            <a:extLst>
              <a:ext uri="{28A0092B-C50C-407E-A947-70E740481C1C}">
                <a14:useLocalDpi xmlns:a14="http://schemas.microsoft.com/office/drawing/2010/main" val="0"/>
              </a:ext>
            </a:extLst>
          </a:blip>
          <a:srcRect/>
          <a:stretch>
            <a:fillRect/>
          </a:stretch>
        </p:blipFill>
        <p:spPr bwMode="auto">
          <a:xfrm rot="16200000">
            <a:off x="2029152" y="-2326810"/>
            <a:ext cx="8267050" cy="12458703"/>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a:extLst>
              <a:ext uri="{FF2B5EF4-FFF2-40B4-BE49-F238E27FC236}">
                <a16:creationId xmlns:a16="http://schemas.microsoft.com/office/drawing/2014/main" id="{A26263FA-B99E-9815-566B-49E7B0D92B40}"/>
              </a:ext>
            </a:extLst>
          </p:cNvPr>
          <p:cNvSpPr/>
          <p:nvPr userDrawn="1"/>
        </p:nvSpPr>
        <p:spPr>
          <a:xfrm>
            <a:off x="2600200" y="288926"/>
            <a:ext cx="526652" cy="52665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6C82F80E-571F-DF91-9A6A-095F9BF77D85}"/>
              </a:ext>
            </a:extLst>
          </p:cNvPr>
          <p:cNvSpPr txBox="1"/>
          <p:nvPr userDrawn="1"/>
        </p:nvSpPr>
        <p:spPr>
          <a:xfrm>
            <a:off x="2873523" y="238062"/>
            <a:ext cx="334022" cy="613235"/>
          </a:xfrm>
          <a:prstGeom prst="rect">
            <a:avLst/>
          </a:prstGeom>
          <a:noFill/>
        </p:spPr>
        <p:txBody>
          <a:bodyPr wrap="square" rtlCol="0">
            <a:prstTxWarp prst="textPlain">
              <a:avLst/>
            </a:prstTxWarp>
            <a:spAutoFit/>
          </a:bodyPr>
          <a:lstStyle/>
          <a:p>
            <a:r>
              <a:rPr lang="en-US" altLang="zh-CN" sz="8000" b="1" dirty="0">
                <a:solidFill>
                  <a:schemeClr val="bg2"/>
                </a:solidFill>
                <a:effectLst>
                  <a:outerShdw blurRad="101600" dist="88900" sx="99000" sy="99000" algn="l" rotWithShape="0">
                    <a:schemeClr val="bg2"/>
                  </a:outerShdw>
                </a:effectLst>
                <a:latin typeface="Georgia" panose="02040502050405020303" pitchFamily="18" charset="0"/>
              </a:rPr>
              <a:t>1</a:t>
            </a:r>
            <a:endParaRPr lang="zh-CN" altLang="en-US" sz="8000" b="1" dirty="0">
              <a:solidFill>
                <a:schemeClr val="bg2"/>
              </a:solidFill>
              <a:effectLst>
                <a:outerShdw blurRad="101600" dist="88900" sx="99000" sy="99000" algn="l" rotWithShape="0">
                  <a:schemeClr val="bg2"/>
                </a:outerShdw>
              </a:effectLst>
              <a:latin typeface="Georgia" panose="02040502050405020303" pitchFamily="18" charset="0"/>
            </a:endParaRPr>
          </a:p>
        </p:txBody>
      </p:sp>
      <p:sp>
        <p:nvSpPr>
          <p:cNvPr id="4" name="文本框 3">
            <a:extLst>
              <a:ext uri="{FF2B5EF4-FFF2-40B4-BE49-F238E27FC236}">
                <a16:creationId xmlns:a16="http://schemas.microsoft.com/office/drawing/2014/main" id="{8205E6F0-EBDE-A1D5-0A6A-12F88E7EC683}"/>
              </a:ext>
            </a:extLst>
          </p:cNvPr>
          <p:cNvSpPr txBox="1"/>
          <p:nvPr userDrawn="1"/>
        </p:nvSpPr>
        <p:spPr>
          <a:xfrm>
            <a:off x="3114278" y="76443"/>
            <a:ext cx="601120" cy="400110"/>
          </a:xfrm>
          <a:prstGeom prst="rect">
            <a:avLst/>
          </a:prstGeom>
          <a:noFill/>
        </p:spPr>
        <p:txBody>
          <a:bodyPr wrap="square" rtlCol="0">
            <a:spAutoFit/>
          </a:bodyPr>
          <a:lstStyle/>
          <a:p>
            <a:r>
              <a:rPr lang="en-US" altLang="zh-CN" sz="2000" b="1" dirty="0">
                <a:solidFill>
                  <a:schemeClr val="bg2"/>
                </a:solidFill>
                <a:latin typeface="+mj-lt"/>
              </a:rPr>
              <a:t>ST</a:t>
            </a:r>
            <a:endParaRPr lang="zh-CN" altLang="en-US" sz="2000" b="1" dirty="0">
              <a:solidFill>
                <a:schemeClr val="bg2"/>
              </a:solidFill>
              <a:latin typeface="+mj-lt"/>
            </a:endParaRPr>
          </a:p>
        </p:txBody>
      </p:sp>
      <p:sp>
        <p:nvSpPr>
          <p:cNvPr id="5" name="流程图: 终止 4">
            <a:extLst>
              <a:ext uri="{FF2B5EF4-FFF2-40B4-BE49-F238E27FC236}">
                <a16:creationId xmlns:a16="http://schemas.microsoft.com/office/drawing/2014/main" id="{A1C55A24-5C20-1560-FEC0-D13176EAE6D2}"/>
              </a:ext>
            </a:extLst>
          </p:cNvPr>
          <p:cNvSpPr/>
          <p:nvPr userDrawn="1"/>
        </p:nvSpPr>
        <p:spPr>
          <a:xfrm>
            <a:off x="714750" y="400172"/>
            <a:ext cx="1544211" cy="304161"/>
          </a:xfrm>
          <a:prstGeom prst="flowChartTerminator">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i="1" dirty="0">
                <a:solidFill>
                  <a:schemeClr val="bg2"/>
                </a:solidFill>
                <a:latin typeface="Book Antiqua" panose="02040602050305030304" pitchFamily="18" charset="0"/>
              </a:rPr>
              <a:t>REVERSE 1999</a:t>
            </a:r>
            <a:endParaRPr lang="zh-CN" altLang="en-US" sz="1400" i="1" dirty="0">
              <a:solidFill>
                <a:schemeClr val="bg2"/>
              </a:solidFill>
              <a:latin typeface="Book Antiqua" panose="02040602050305030304" pitchFamily="18" charset="0"/>
            </a:endParaRPr>
          </a:p>
        </p:txBody>
      </p:sp>
      <p:sp>
        <p:nvSpPr>
          <p:cNvPr id="6" name="矩形 5">
            <a:extLst>
              <a:ext uri="{FF2B5EF4-FFF2-40B4-BE49-F238E27FC236}">
                <a16:creationId xmlns:a16="http://schemas.microsoft.com/office/drawing/2014/main" id="{D9EFDAFF-1839-8474-357F-F40063980871}"/>
              </a:ext>
            </a:extLst>
          </p:cNvPr>
          <p:cNvSpPr/>
          <p:nvPr userDrawn="1"/>
        </p:nvSpPr>
        <p:spPr>
          <a:xfrm>
            <a:off x="11872545" y="3265884"/>
            <a:ext cx="72079" cy="12049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8E3C0A2-C0DA-9A4A-6C38-943BF8C4767D}"/>
              </a:ext>
            </a:extLst>
          </p:cNvPr>
          <p:cNvSpPr/>
          <p:nvPr userDrawn="1"/>
        </p:nvSpPr>
        <p:spPr>
          <a:xfrm>
            <a:off x="11872544" y="3471627"/>
            <a:ext cx="72079" cy="9548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E745558-A18E-9C9C-93CB-3857B13BFD0F}"/>
              </a:ext>
            </a:extLst>
          </p:cNvPr>
          <p:cNvSpPr/>
          <p:nvPr userDrawn="1"/>
        </p:nvSpPr>
        <p:spPr>
          <a:xfrm>
            <a:off x="11872545" y="2081830"/>
            <a:ext cx="72079" cy="15478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5379222-3AD6-83AC-DB87-E030ADEA63C4}"/>
              </a:ext>
            </a:extLst>
          </p:cNvPr>
          <p:cNvSpPr/>
          <p:nvPr userDrawn="1"/>
        </p:nvSpPr>
        <p:spPr>
          <a:xfrm>
            <a:off x="11872545" y="2305667"/>
            <a:ext cx="72079" cy="7858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52507AC0-C436-CE10-4E26-49508D7CDCF1}"/>
              </a:ext>
            </a:extLst>
          </p:cNvPr>
          <p:cNvGrpSpPr/>
          <p:nvPr userDrawn="1"/>
        </p:nvGrpSpPr>
        <p:grpSpPr>
          <a:xfrm>
            <a:off x="10250937" y="5179545"/>
            <a:ext cx="1693686" cy="1523776"/>
            <a:chOff x="10178858" y="4809432"/>
            <a:chExt cx="1693686" cy="1523776"/>
          </a:xfrm>
        </p:grpSpPr>
        <p:cxnSp>
          <p:nvCxnSpPr>
            <p:cNvPr id="11" name="直接连接符 10">
              <a:extLst>
                <a:ext uri="{FF2B5EF4-FFF2-40B4-BE49-F238E27FC236}">
                  <a16:creationId xmlns:a16="http://schemas.microsoft.com/office/drawing/2014/main" id="{546C9777-F757-1690-D6C6-FF7FC1FDE327}"/>
                </a:ext>
              </a:extLst>
            </p:cNvPr>
            <p:cNvCxnSpPr>
              <a:cxnSpLocks/>
            </p:cNvCxnSpPr>
            <p:nvPr userDrawn="1"/>
          </p:nvCxnSpPr>
          <p:spPr>
            <a:xfrm>
              <a:off x="10296730" y="6275463"/>
              <a:ext cx="1092200" cy="3630"/>
            </a:xfrm>
            <a:prstGeom prst="line">
              <a:avLst/>
            </a:prstGeom>
            <a:ln w="25400">
              <a:solidFill>
                <a:schemeClr val="bg2"/>
              </a:solidFill>
            </a:ln>
            <a:scene3d>
              <a:camera prst="orthographicFront">
                <a:rot lat="21299999"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09C5EC2-167E-8A27-0EB8-D2CE4BD8E640}"/>
                </a:ext>
              </a:extLst>
            </p:cNvPr>
            <p:cNvCxnSpPr>
              <a:cxnSpLocks/>
            </p:cNvCxnSpPr>
            <p:nvPr userDrawn="1"/>
          </p:nvCxnSpPr>
          <p:spPr>
            <a:xfrm flipV="1">
              <a:off x="11388930" y="6018287"/>
              <a:ext cx="483614" cy="257176"/>
            </a:xfrm>
            <a:prstGeom prst="line">
              <a:avLst/>
            </a:prstGeom>
            <a:ln w="25400">
              <a:solidFill>
                <a:schemeClr val="bg2"/>
              </a:solidFill>
            </a:ln>
            <a:scene3d>
              <a:camera prst="orthographicFront">
                <a:rot lat="21299999"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6F5E5F8-1D15-FD87-F250-174BBF756789}"/>
                </a:ext>
              </a:extLst>
            </p:cNvPr>
            <p:cNvCxnSpPr>
              <a:cxnSpLocks/>
            </p:cNvCxnSpPr>
            <p:nvPr userDrawn="1"/>
          </p:nvCxnSpPr>
          <p:spPr>
            <a:xfrm>
              <a:off x="11872544" y="5080880"/>
              <a:ext cx="0" cy="929931"/>
            </a:xfrm>
            <a:prstGeom prst="line">
              <a:avLst/>
            </a:prstGeom>
            <a:ln w="38100" cap="rnd">
              <a:solidFill>
                <a:schemeClr val="bg2"/>
              </a:solidFill>
            </a:ln>
            <a:scene3d>
              <a:camera prst="orthographicFront">
                <a:rot lat="21299999"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5342D58C-F7EF-F046-C36E-4707306DDB90}"/>
                </a:ext>
              </a:extLst>
            </p:cNvPr>
            <p:cNvSpPr/>
            <p:nvPr userDrawn="1"/>
          </p:nvSpPr>
          <p:spPr>
            <a:xfrm flipV="1">
              <a:off x="10178858" y="6217718"/>
              <a:ext cx="117872" cy="115490"/>
            </a:xfrm>
            <a:prstGeom prst="ellipse">
              <a:avLst/>
            </a:prstGeom>
            <a:noFill/>
            <a:ln>
              <a:solidFill>
                <a:schemeClr val="bg2"/>
              </a:solidFill>
            </a:ln>
            <a:scene3d>
              <a:camera prst="orthographicFront">
                <a:rot lat="21299999"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90DFF42C-AD93-5CB0-BB15-D5C64E9C7EEE}"/>
                </a:ext>
              </a:extLst>
            </p:cNvPr>
            <p:cNvCxnSpPr>
              <a:cxnSpLocks/>
            </p:cNvCxnSpPr>
            <p:nvPr userDrawn="1"/>
          </p:nvCxnSpPr>
          <p:spPr>
            <a:xfrm>
              <a:off x="11767769" y="4809432"/>
              <a:ext cx="0" cy="929931"/>
            </a:xfrm>
            <a:prstGeom prst="line">
              <a:avLst/>
            </a:prstGeom>
            <a:ln w="19050" cap="rnd">
              <a:solidFill>
                <a:schemeClr val="bg2"/>
              </a:solidFill>
            </a:ln>
            <a:scene3d>
              <a:camera prst="orthographicFront">
                <a:rot lat="21299999" lon="0" rev="0"/>
              </a:camera>
              <a:lightRig rig="threePt" dir="t"/>
            </a:scene3d>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3570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31DB880-9C5D-5786-11E0-4E49F396A76C}"/>
              </a:ext>
            </a:extLst>
          </p:cNvPr>
          <p:cNvSpPr/>
          <p:nvPr userDrawn="1"/>
        </p:nvSpPr>
        <p:spPr>
          <a:xfrm>
            <a:off x="2600200" y="288926"/>
            <a:ext cx="526652" cy="52665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86F34DF2-27D0-7F39-8807-6ECC0E342073}"/>
              </a:ext>
            </a:extLst>
          </p:cNvPr>
          <p:cNvSpPr txBox="1"/>
          <p:nvPr userDrawn="1"/>
        </p:nvSpPr>
        <p:spPr>
          <a:xfrm>
            <a:off x="2873523" y="238062"/>
            <a:ext cx="334022" cy="613235"/>
          </a:xfrm>
          <a:prstGeom prst="rect">
            <a:avLst/>
          </a:prstGeom>
          <a:noFill/>
        </p:spPr>
        <p:txBody>
          <a:bodyPr wrap="square" rtlCol="0">
            <a:prstTxWarp prst="textPlain">
              <a:avLst/>
            </a:prstTxWarp>
            <a:spAutoFit/>
          </a:bodyPr>
          <a:lstStyle/>
          <a:p>
            <a:r>
              <a:rPr lang="en-US" altLang="zh-CN" sz="8000" b="1" dirty="0">
                <a:solidFill>
                  <a:schemeClr val="bg2"/>
                </a:solidFill>
                <a:effectLst>
                  <a:outerShdw blurRad="101600" dist="88900" sx="99000" sy="99000" algn="l" rotWithShape="0">
                    <a:schemeClr val="bg2"/>
                  </a:outerShdw>
                </a:effectLst>
                <a:latin typeface="Georgia" panose="02040502050405020303" pitchFamily="18" charset="0"/>
              </a:rPr>
              <a:t>1</a:t>
            </a:r>
            <a:endParaRPr lang="zh-CN" altLang="en-US" sz="8000" b="1" dirty="0">
              <a:solidFill>
                <a:schemeClr val="bg2"/>
              </a:solidFill>
              <a:effectLst>
                <a:outerShdw blurRad="101600" dist="88900" sx="99000" sy="99000" algn="l" rotWithShape="0">
                  <a:schemeClr val="bg2"/>
                </a:outerShdw>
              </a:effectLst>
              <a:latin typeface="Georgia" panose="02040502050405020303" pitchFamily="18" charset="0"/>
            </a:endParaRPr>
          </a:p>
        </p:txBody>
      </p:sp>
      <p:sp>
        <p:nvSpPr>
          <p:cNvPr id="4" name="文本框 3">
            <a:extLst>
              <a:ext uri="{FF2B5EF4-FFF2-40B4-BE49-F238E27FC236}">
                <a16:creationId xmlns:a16="http://schemas.microsoft.com/office/drawing/2014/main" id="{76C36686-95C3-132E-19EE-CF4C85F4FDA3}"/>
              </a:ext>
            </a:extLst>
          </p:cNvPr>
          <p:cNvSpPr txBox="1"/>
          <p:nvPr userDrawn="1"/>
        </p:nvSpPr>
        <p:spPr>
          <a:xfrm>
            <a:off x="3114278" y="76443"/>
            <a:ext cx="601120" cy="400110"/>
          </a:xfrm>
          <a:prstGeom prst="rect">
            <a:avLst/>
          </a:prstGeom>
          <a:noFill/>
        </p:spPr>
        <p:txBody>
          <a:bodyPr wrap="square" rtlCol="0">
            <a:spAutoFit/>
          </a:bodyPr>
          <a:lstStyle/>
          <a:p>
            <a:r>
              <a:rPr lang="en-US" altLang="zh-CN" sz="2000" b="1" dirty="0">
                <a:solidFill>
                  <a:schemeClr val="bg2"/>
                </a:solidFill>
                <a:latin typeface="+mj-lt"/>
              </a:rPr>
              <a:t>ST</a:t>
            </a:r>
            <a:endParaRPr lang="zh-CN" altLang="en-US" sz="2000" b="1" dirty="0">
              <a:solidFill>
                <a:schemeClr val="bg2"/>
              </a:solidFill>
              <a:latin typeface="+mj-lt"/>
            </a:endParaRPr>
          </a:p>
        </p:txBody>
      </p:sp>
      <p:sp>
        <p:nvSpPr>
          <p:cNvPr id="5" name="流程图: 终止 4">
            <a:extLst>
              <a:ext uri="{FF2B5EF4-FFF2-40B4-BE49-F238E27FC236}">
                <a16:creationId xmlns:a16="http://schemas.microsoft.com/office/drawing/2014/main" id="{EF0E18BB-A5FE-9B1E-717F-4745875EBD93}"/>
              </a:ext>
            </a:extLst>
          </p:cNvPr>
          <p:cNvSpPr/>
          <p:nvPr userDrawn="1"/>
        </p:nvSpPr>
        <p:spPr>
          <a:xfrm>
            <a:off x="714750" y="400172"/>
            <a:ext cx="1544211" cy="304161"/>
          </a:xfrm>
          <a:prstGeom prst="flowChartTerminator">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i="1" dirty="0">
                <a:solidFill>
                  <a:schemeClr val="bg2"/>
                </a:solidFill>
                <a:latin typeface="Book Antiqua" panose="02040602050305030304" pitchFamily="18" charset="0"/>
              </a:rPr>
              <a:t>REVERSE 1999</a:t>
            </a:r>
            <a:endParaRPr lang="zh-CN" altLang="en-US" sz="1400" i="1" dirty="0">
              <a:solidFill>
                <a:schemeClr val="bg2"/>
              </a:solidFill>
              <a:latin typeface="Book Antiqua" panose="02040602050305030304" pitchFamily="18" charset="0"/>
            </a:endParaRPr>
          </a:p>
        </p:txBody>
      </p:sp>
    </p:spTree>
    <p:extLst>
      <p:ext uri="{BB962C8B-B14F-4D97-AF65-F5344CB8AC3E}">
        <p14:creationId xmlns:p14="http://schemas.microsoft.com/office/powerpoint/2010/main" val="64607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750" fill="hold"/>
                                        <p:tgtEl>
                                          <p:spTgt spid="4"/>
                                        </p:tgtEl>
                                        <p:attrNameLst>
                                          <p:attrName>ppt_w</p:attrName>
                                        </p:attrNameLst>
                                      </p:cBhvr>
                                      <p:tavLst>
                                        <p:tav tm="0">
                                          <p:val>
                                            <p:fltVal val="0"/>
                                          </p:val>
                                        </p:tav>
                                        <p:tav tm="100000">
                                          <p:val>
                                            <p:strVal val="#ppt_w"/>
                                          </p:val>
                                        </p:tav>
                                      </p:tavLst>
                                    </p:anim>
                                    <p:anim calcmode="lin" valueType="num">
                                      <p:cBhvr>
                                        <p:cTn id="8" dur="1750" fill="hold"/>
                                        <p:tgtEl>
                                          <p:spTgt spid="4"/>
                                        </p:tgtEl>
                                        <p:attrNameLst>
                                          <p:attrName>ppt_h</p:attrName>
                                        </p:attrNameLst>
                                      </p:cBhvr>
                                      <p:tavLst>
                                        <p:tav tm="0">
                                          <p:val>
                                            <p:fltVal val="0"/>
                                          </p:val>
                                        </p:tav>
                                        <p:tav tm="100000">
                                          <p:val>
                                            <p:strVal val="#ppt_h"/>
                                          </p:val>
                                        </p:tav>
                                      </p:tavLst>
                                    </p:anim>
                                    <p:animEffect transition="in" filter="fade">
                                      <p:cBhvr>
                                        <p:cTn id="9" dur="1750"/>
                                        <p:tgtEl>
                                          <p:spTgt spid="4"/>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2" presetClass="entr" presetSubtype="2" decel="10000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750" fill="hold"/>
                                        <p:tgtEl>
                                          <p:spTgt spid="2"/>
                                        </p:tgtEl>
                                        <p:attrNameLst>
                                          <p:attrName>ppt_x</p:attrName>
                                        </p:attrNameLst>
                                      </p:cBhvr>
                                      <p:tavLst>
                                        <p:tav tm="0">
                                          <p:val>
                                            <p:strVal val="1+#ppt_w/2"/>
                                          </p:val>
                                        </p:tav>
                                        <p:tav tm="100000">
                                          <p:val>
                                            <p:strVal val="#ppt_x"/>
                                          </p:val>
                                        </p:tav>
                                      </p:tavLst>
                                    </p:anim>
                                    <p:anim calcmode="lin" valueType="num">
                                      <p:cBhvr additive="base">
                                        <p:cTn id="18" dur="1750" fill="hold"/>
                                        <p:tgtEl>
                                          <p:spTgt spid="2"/>
                                        </p:tgtEl>
                                        <p:attrNameLst>
                                          <p:attrName>ppt_y</p:attrName>
                                        </p:attrNameLst>
                                      </p:cBhvr>
                                      <p:tavLst>
                                        <p:tav tm="0">
                                          <p:val>
                                            <p:strVal val="#ppt_y"/>
                                          </p:val>
                                        </p:tav>
                                        <p:tav tm="100000">
                                          <p:val>
                                            <p:strVal val="#ppt_y"/>
                                          </p:val>
                                        </p:tav>
                                      </p:tavLst>
                                    </p:anim>
                                  </p:childTnLst>
                                </p:cTn>
                              </p:par>
                              <p:par>
                                <p:cTn id="19" presetID="10" presetClass="entr" presetSubtype="0" fill="hold" grpId="1"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4"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748C1700-6EB3-BF0E-8912-9F2A229EDB2D}"/>
              </a:ext>
            </a:extLst>
          </p:cNvPr>
          <p:cNvSpPr/>
          <p:nvPr userDrawn="1"/>
        </p:nvSpPr>
        <p:spPr>
          <a:xfrm>
            <a:off x="2600200" y="288926"/>
            <a:ext cx="526652" cy="52665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7B8FCE39-83E4-44CB-2D0C-219A3F94F7D0}"/>
              </a:ext>
            </a:extLst>
          </p:cNvPr>
          <p:cNvSpPr txBox="1"/>
          <p:nvPr userDrawn="1"/>
        </p:nvSpPr>
        <p:spPr>
          <a:xfrm>
            <a:off x="2873523" y="238062"/>
            <a:ext cx="334022" cy="613235"/>
          </a:xfrm>
          <a:prstGeom prst="rect">
            <a:avLst/>
          </a:prstGeom>
          <a:noFill/>
        </p:spPr>
        <p:txBody>
          <a:bodyPr wrap="square" rtlCol="0">
            <a:prstTxWarp prst="textPlain">
              <a:avLst/>
            </a:prstTxWarp>
            <a:spAutoFit/>
          </a:bodyPr>
          <a:lstStyle/>
          <a:p>
            <a:r>
              <a:rPr lang="en-US" altLang="zh-CN" sz="8000" b="1" dirty="0">
                <a:solidFill>
                  <a:schemeClr val="bg2"/>
                </a:solidFill>
                <a:effectLst>
                  <a:outerShdw blurRad="101600" dist="88900" sx="99000" sy="99000" algn="l" rotWithShape="0">
                    <a:schemeClr val="bg2"/>
                  </a:outerShdw>
                </a:effectLst>
                <a:latin typeface="Georgia" panose="02040502050405020303" pitchFamily="18" charset="0"/>
              </a:rPr>
              <a:t>1</a:t>
            </a:r>
            <a:endParaRPr lang="zh-CN" altLang="en-US" sz="8000" b="1" dirty="0">
              <a:solidFill>
                <a:schemeClr val="bg2"/>
              </a:solidFill>
              <a:effectLst>
                <a:outerShdw blurRad="101600" dist="88900" sx="99000" sy="99000" algn="l" rotWithShape="0">
                  <a:schemeClr val="bg2"/>
                </a:outerShdw>
              </a:effectLst>
              <a:latin typeface="Georgia" panose="02040502050405020303" pitchFamily="18" charset="0"/>
            </a:endParaRPr>
          </a:p>
        </p:txBody>
      </p:sp>
      <p:sp>
        <p:nvSpPr>
          <p:cNvPr id="5" name="文本框 4">
            <a:extLst>
              <a:ext uri="{FF2B5EF4-FFF2-40B4-BE49-F238E27FC236}">
                <a16:creationId xmlns:a16="http://schemas.microsoft.com/office/drawing/2014/main" id="{8A35CEBA-7549-529D-0D55-3324585A722C}"/>
              </a:ext>
            </a:extLst>
          </p:cNvPr>
          <p:cNvSpPr txBox="1"/>
          <p:nvPr userDrawn="1"/>
        </p:nvSpPr>
        <p:spPr>
          <a:xfrm>
            <a:off x="3114278" y="76443"/>
            <a:ext cx="601120" cy="400110"/>
          </a:xfrm>
          <a:prstGeom prst="rect">
            <a:avLst/>
          </a:prstGeom>
          <a:noFill/>
        </p:spPr>
        <p:txBody>
          <a:bodyPr wrap="square" rtlCol="0">
            <a:spAutoFit/>
          </a:bodyPr>
          <a:lstStyle/>
          <a:p>
            <a:r>
              <a:rPr lang="en-US" altLang="zh-CN" sz="2000" b="1" dirty="0">
                <a:solidFill>
                  <a:schemeClr val="bg2"/>
                </a:solidFill>
                <a:latin typeface="+mj-lt"/>
              </a:rPr>
              <a:t>ST</a:t>
            </a:r>
            <a:endParaRPr lang="zh-CN" altLang="en-US" sz="2000" b="1" dirty="0">
              <a:solidFill>
                <a:schemeClr val="bg2"/>
              </a:solidFill>
              <a:latin typeface="+mj-lt"/>
            </a:endParaRPr>
          </a:p>
        </p:txBody>
      </p:sp>
      <p:sp>
        <p:nvSpPr>
          <p:cNvPr id="6" name="流程图: 终止 5">
            <a:extLst>
              <a:ext uri="{FF2B5EF4-FFF2-40B4-BE49-F238E27FC236}">
                <a16:creationId xmlns:a16="http://schemas.microsoft.com/office/drawing/2014/main" id="{32D6A245-959A-ACDF-5656-86B462EBC9C5}"/>
              </a:ext>
            </a:extLst>
          </p:cNvPr>
          <p:cNvSpPr/>
          <p:nvPr userDrawn="1"/>
        </p:nvSpPr>
        <p:spPr>
          <a:xfrm>
            <a:off x="714750" y="400172"/>
            <a:ext cx="1544211" cy="304161"/>
          </a:xfrm>
          <a:prstGeom prst="flowChartTerminator">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i="1" dirty="0">
                <a:solidFill>
                  <a:schemeClr val="bg2"/>
                </a:solidFill>
                <a:latin typeface="Book Antiqua" panose="02040602050305030304" pitchFamily="18" charset="0"/>
              </a:rPr>
              <a:t>REVERSE 1999</a:t>
            </a:r>
            <a:endParaRPr lang="zh-CN" altLang="en-US" sz="1400" i="1" dirty="0">
              <a:solidFill>
                <a:schemeClr val="bg2"/>
              </a:solidFill>
              <a:latin typeface="Book Antiqua" panose="02040602050305030304" pitchFamily="18" charset="0"/>
            </a:endParaRPr>
          </a:p>
        </p:txBody>
      </p:sp>
    </p:spTree>
    <p:extLst>
      <p:ext uri="{BB962C8B-B14F-4D97-AF65-F5344CB8AC3E}">
        <p14:creationId xmlns:p14="http://schemas.microsoft.com/office/powerpoint/2010/main" val="4047398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0" name="五边形 9">
            <a:extLst>
              <a:ext uri="{FF2B5EF4-FFF2-40B4-BE49-F238E27FC236}">
                <a16:creationId xmlns:a16="http://schemas.microsoft.com/office/drawing/2014/main" id="{A789562D-91ED-BC32-5C03-A8174B06DC1B}"/>
              </a:ext>
            </a:extLst>
          </p:cNvPr>
          <p:cNvSpPr/>
          <p:nvPr userDrawn="1"/>
        </p:nvSpPr>
        <p:spPr>
          <a:xfrm rot="1064747">
            <a:off x="-936374" y="5352209"/>
            <a:ext cx="2000250" cy="1635828"/>
          </a:xfrm>
          <a:prstGeom prst="pentagon">
            <a:avLst/>
          </a:prstGeom>
          <a:solidFill>
            <a:srgbClr val="7A6453"/>
          </a:solidFill>
          <a:ln>
            <a:solidFill>
              <a:srgbClr val="7A6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a:extLst>
              <a:ext uri="{FF2B5EF4-FFF2-40B4-BE49-F238E27FC236}">
                <a16:creationId xmlns:a16="http://schemas.microsoft.com/office/drawing/2014/main" id="{812201FC-EFAC-8DD9-AFCD-E701B0363A9C}"/>
              </a:ext>
            </a:extLst>
          </p:cNvPr>
          <p:cNvSpPr/>
          <p:nvPr userDrawn="1"/>
        </p:nvSpPr>
        <p:spPr>
          <a:xfrm>
            <a:off x="371475" y="5915025"/>
            <a:ext cx="2135159" cy="1200150"/>
          </a:xfrm>
          <a:prstGeom prst="pentagon">
            <a:avLst/>
          </a:prstGeom>
          <a:solidFill>
            <a:srgbClr val="7A6453"/>
          </a:solidFill>
          <a:ln>
            <a:solidFill>
              <a:srgbClr val="7A6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a:extLst>
              <a:ext uri="{FF2B5EF4-FFF2-40B4-BE49-F238E27FC236}">
                <a16:creationId xmlns:a16="http://schemas.microsoft.com/office/drawing/2014/main" id="{BF4E214A-4EFC-EAC8-B5F0-DBC25705B750}"/>
              </a:ext>
            </a:extLst>
          </p:cNvPr>
          <p:cNvSpPr/>
          <p:nvPr userDrawn="1"/>
        </p:nvSpPr>
        <p:spPr>
          <a:xfrm>
            <a:off x="1600143" y="6257924"/>
            <a:ext cx="2000250" cy="1685982"/>
          </a:xfrm>
          <a:prstGeom prst="pentagon">
            <a:avLst/>
          </a:prstGeom>
          <a:solidFill>
            <a:srgbClr val="7A6453"/>
          </a:solidFill>
          <a:ln>
            <a:solidFill>
              <a:srgbClr val="7A6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五边形 12">
            <a:extLst>
              <a:ext uri="{FF2B5EF4-FFF2-40B4-BE49-F238E27FC236}">
                <a16:creationId xmlns:a16="http://schemas.microsoft.com/office/drawing/2014/main" id="{9351158F-6B53-BDA8-7920-6FAB5D9121E7}"/>
              </a:ext>
            </a:extLst>
          </p:cNvPr>
          <p:cNvSpPr/>
          <p:nvPr userDrawn="1"/>
        </p:nvSpPr>
        <p:spPr>
          <a:xfrm>
            <a:off x="10902893" y="5824509"/>
            <a:ext cx="2000250" cy="1685982"/>
          </a:xfrm>
          <a:prstGeom prst="pentagon">
            <a:avLst/>
          </a:prstGeom>
          <a:solidFill>
            <a:srgbClr val="7A6453"/>
          </a:solidFill>
          <a:ln>
            <a:solidFill>
              <a:srgbClr val="7A6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五边形 6">
            <a:extLst>
              <a:ext uri="{FF2B5EF4-FFF2-40B4-BE49-F238E27FC236}">
                <a16:creationId xmlns:a16="http://schemas.microsoft.com/office/drawing/2014/main" id="{BC2E18E4-F3EE-59D2-D153-919965D0FCFA}"/>
              </a:ext>
            </a:extLst>
          </p:cNvPr>
          <p:cNvSpPr/>
          <p:nvPr userDrawn="1"/>
        </p:nvSpPr>
        <p:spPr>
          <a:xfrm>
            <a:off x="9661843" y="6257928"/>
            <a:ext cx="2155262" cy="1685978"/>
          </a:xfrm>
          <a:custGeom>
            <a:avLst/>
            <a:gdLst>
              <a:gd name="connsiteX0" fmla="*/ 2 w 2000250"/>
              <a:gd name="connsiteY0" fmla="*/ 643986 h 1685982"/>
              <a:gd name="connsiteX1" fmla="*/ 1000125 w 2000250"/>
              <a:gd name="connsiteY1" fmla="*/ 0 h 1685982"/>
              <a:gd name="connsiteX2" fmla="*/ 2000248 w 2000250"/>
              <a:gd name="connsiteY2" fmla="*/ 643986 h 1685982"/>
              <a:gd name="connsiteX3" fmla="*/ 1618235 w 2000250"/>
              <a:gd name="connsiteY3" fmla="*/ 1685978 h 1685982"/>
              <a:gd name="connsiteX4" fmla="*/ 382015 w 2000250"/>
              <a:gd name="connsiteY4" fmla="*/ 1685978 h 1685982"/>
              <a:gd name="connsiteX5" fmla="*/ 2 w 2000250"/>
              <a:gd name="connsiteY5" fmla="*/ 643986 h 1685982"/>
              <a:gd name="connsiteX0" fmla="*/ 0 w 1666417"/>
              <a:gd name="connsiteY0" fmla="*/ 469815 h 1685978"/>
              <a:gd name="connsiteX1" fmla="*/ 666294 w 1666417"/>
              <a:gd name="connsiteY1" fmla="*/ 0 h 1685978"/>
              <a:gd name="connsiteX2" fmla="*/ 1666417 w 1666417"/>
              <a:gd name="connsiteY2" fmla="*/ 643986 h 1685978"/>
              <a:gd name="connsiteX3" fmla="*/ 1284404 w 1666417"/>
              <a:gd name="connsiteY3" fmla="*/ 1685978 h 1685978"/>
              <a:gd name="connsiteX4" fmla="*/ 48184 w 1666417"/>
              <a:gd name="connsiteY4" fmla="*/ 1685978 h 1685978"/>
              <a:gd name="connsiteX5" fmla="*/ 0 w 1666417"/>
              <a:gd name="connsiteY5" fmla="*/ 469815 h 1685978"/>
              <a:gd name="connsiteX0" fmla="*/ 488845 w 2155262"/>
              <a:gd name="connsiteY0" fmla="*/ 469815 h 1685978"/>
              <a:gd name="connsiteX1" fmla="*/ 1155139 w 2155262"/>
              <a:gd name="connsiteY1" fmla="*/ 0 h 1685978"/>
              <a:gd name="connsiteX2" fmla="*/ 2155262 w 2155262"/>
              <a:gd name="connsiteY2" fmla="*/ 643986 h 1685978"/>
              <a:gd name="connsiteX3" fmla="*/ 1773249 w 2155262"/>
              <a:gd name="connsiteY3" fmla="*/ 1685978 h 1685978"/>
              <a:gd name="connsiteX4" fmla="*/ 0 w 2155262"/>
              <a:gd name="connsiteY4" fmla="*/ 1236035 h 1685978"/>
              <a:gd name="connsiteX5" fmla="*/ 488845 w 2155262"/>
              <a:gd name="connsiteY5" fmla="*/ 469815 h 168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262" h="1685978">
                <a:moveTo>
                  <a:pt x="488845" y="469815"/>
                </a:moveTo>
                <a:lnTo>
                  <a:pt x="1155139" y="0"/>
                </a:lnTo>
                <a:lnTo>
                  <a:pt x="2155262" y="643986"/>
                </a:lnTo>
                <a:lnTo>
                  <a:pt x="1773249" y="1685978"/>
                </a:lnTo>
                <a:lnTo>
                  <a:pt x="0" y="1236035"/>
                </a:lnTo>
                <a:lnTo>
                  <a:pt x="488845" y="469815"/>
                </a:lnTo>
                <a:close/>
              </a:path>
            </a:pathLst>
          </a:custGeom>
          <a:solidFill>
            <a:srgbClr val="7A6453"/>
          </a:solidFill>
          <a:ln>
            <a:solidFill>
              <a:srgbClr val="7A6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B47B2A7D-861F-042B-681A-0DBC807252C3}"/>
              </a:ext>
            </a:extLst>
          </p:cNvPr>
          <p:cNvCxnSpPr>
            <a:cxnSpLocks/>
            <a:stCxn id="13" idx="0"/>
          </p:cNvCxnSpPr>
          <p:nvPr userDrawn="1"/>
        </p:nvCxnSpPr>
        <p:spPr>
          <a:xfrm flipV="1">
            <a:off x="11903018" y="2047875"/>
            <a:ext cx="0" cy="377663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C215BB9-CD93-F6A7-2D06-4F8A51638961}"/>
              </a:ext>
            </a:extLst>
          </p:cNvPr>
          <p:cNvCxnSpPr>
            <a:cxnSpLocks/>
          </p:cNvCxnSpPr>
          <p:nvPr userDrawn="1"/>
        </p:nvCxnSpPr>
        <p:spPr>
          <a:xfrm>
            <a:off x="-446059" y="3429000"/>
            <a:ext cx="13084118" cy="0"/>
          </a:xfrm>
          <a:prstGeom prst="line">
            <a:avLst/>
          </a:prstGeom>
          <a:ln>
            <a:gradFill>
              <a:gsLst>
                <a:gs pos="0">
                  <a:srgbClr val="7A6453"/>
                </a:gs>
                <a:gs pos="53000">
                  <a:srgbClr val="7A6453">
                    <a:alpha val="12000"/>
                  </a:srgbClr>
                </a:gs>
                <a:gs pos="36000">
                  <a:srgbClr val="7A6453"/>
                </a:gs>
                <a:gs pos="17000">
                  <a:srgbClr val="7A6453">
                    <a:alpha val="28000"/>
                  </a:srgbClr>
                </a:gs>
                <a:gs pos="84612">
                  <a:srgbClr val="7A6453">
                    <a:alpha val="18000"/>
                  </a:srgbClr>
                </a:gs>
                <a:gs pos="100000">
                  <a:srgbClr val="7A6453"/>
                </a:gs>
                <a:gs pos="70000">
                  <a:srgbClr val="7A6453"/>
                </a:gs>
              </a:gsLst>
              <a:lin ang="0" scaled="0"/>
            </a:gradFill>
          </a:ln>
        </p:spPr>
        <p:style>
          <a:lnRef idx="1">
            <a:schemeClr val="accent1"/>
          </a:lnRef>
          <a:fillRef idx="0">
            <a:schemeClr val="accent1"/>
          </a:fillRef>
          <a:effectRef idx="0">
            <a:schemeClr val="accent1"/>
          </a:effectRef>
          <a:fontRef idx="minor">
            <a:schemeClr val="tx1"/>
          </a:fontRef>
        </p:style>
      </p:cxnSp>
      <p:sp>
        <p:nvSpPr>
          <p:cNvPr id="17" name="PA-缺角矩形 1028">
            <a:extLst>
              <a:ext uri="{FF2B5EF4-FFF2-40B4-BE49-F238E27FC236}">
                <a16:creationId xmlns:a16="http://schemas.microsoft.com/office/drawing/2014/main" id="{15B203CF-66BD-60B4-1E5A-119B9038C803}"/>
              </a:ext>
            </a:extLst>
          </p:cNvPr>
          <p:cNvSpPr/>
          <p:nvPr userDrawn="1">
            <p:custDataLst>
              <p:tags r:id="rId1"/>
            </p:custDataLst>
          </p:nvPr>
        </p:nvSpPr>
        <p:spPr>
          <a:xfrm>
            <a:off x="11664044" y="3189491"/>
            <a:ext cx="477948" cy="479018"/>
          </a:xfrm>
          <a:prstGeom prst="plaque">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1B04D62C-2DAB-817A-66D9-AD789C435292}"/>
              </a:ext>
            </a:extLst>
          </p:cNvPr>
          <p:cNvCxnSpPr>
            <a:cxnSpLocks/>
          </p:cNvCxnSpPr>
          <p:nvPr userDrawn="1"/>
        </p:nvCxnSpPr>
        <p:spPr>
          <a:xfrm flipV="1">
            <a:off x="11903018" y="1047750"/>
            <a:ext cx="0" cy="78105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B769498D-6F14-E9C1-F8D6-BA526C812781}"/>
              </a:ext>
            </a:extLst>
          </p:cNvPr>
          <p:cNvSpPr/>
          <p:nvPr userDrawn="1"/>
        </p:nvSpPr>
        <p:spPr>
          <a:xfrm>
            <a:off x="-154636" y="4580418"/>
            <a:ext cx="12477749" cy="2452355"/>
          </a:xfrm>
          <a:prstGeom prst="rect">
            <a:avLst/>
          </a:prstGeom>
          <a:gradFill>
            <a:gsLst>
              <a:gs pos="0">
                <a:schemeClr val="bg1">
                  <a:alpha val="0"/>
                </a:schemeClr>
              </a:gs>
              <a:gs pos="100000">
                <a:srgbClr val="7A6453"/>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8B94D00F-098F-2299-92C1-2AC22AE4C3D8}"/>
              </a:ext>
            </a:extLst>
          </p:cNvPr>
          <p:cNvCxnSpPr>
            <a:cxnSpLocks/>
          </p:cNvCxnSpPr>
          <p:nvPr userDrawn="1"/>
        </p:nvCxnSpPr>
        <p:spPr>
          <a:xfrm flipV="1">
            <a:off x="-32414" y="6486525"/>
            <a:ext cx="803490" cy="158357"/>
          </a:xfrm>
          <a:prstGeom prst="line">
            <a:avLst/>
          </a:prstGeom>
          <a:ln>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4D9AE8B-62C0-AA34-1F0D-90461DB0C938}"/>
              </a:ext>
            </a:extLst>
          </p:cNvPr>
          <p:cNvCxnSpPr>
            <a:cxnSpLocks/>
          </p:cNvCxnSpPr>
          <p:nvPr userDrawn="1"/>
        </p:nvCxnSpPr>
        <p:spPr>
          <a:xfrm flipH="1" flipV="1">
            <a:off x="196850" y="6098634"/>
            <a:ext cx="598618" cy="395349"/>
          </a:xfrm>
          <a:prstGeom prst="line">
            <a:avLst/>
          </a:prstGeom>
          <a:ln>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19265A6A-10B9-C14F-CB9E-82C96EE6C5CC}"/>
              </a:ext>
            </a:extLst>
          </p:cNvPr>
          <p:cNvCxnSpPr>
            <a:cxnSpLocks/>
          </p:cNvCxnSpPr>
          <p:nvPr userDrawn="1"/>
        </p:nvCxnSpPr>
        <p:spPr>
          <a:xfrm flipH="1">
            <a:off x="196850" y="5623848"/>
            <a:ext cx="459861" cy="474786"/>
          </a:xfrm>
          <a:prstGeom prst="line">
            <a:avLst/>
          </a:prstGeom>
          <a:ln>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52C75995-5FD9-AA92-E2D5-EAAE14BC2513}"/>
              </a:ext>
            </a:extLst>
          </p:cNvPr>
          <p:cNvCxnSpPr>
            <a:cxnSpLocks/>
          </p:cNvCxnSpPr>
          <p:nvPr userDrawn="1"/>
        </p:nvCxnSpPr>
        <p:spPr>
          <a:xfrm flipH="1" flipV="1">
            <a:off x="645171" y="5635070"/>
            <a:ext cx="926454" cy="966365"/>
          </a:xfrm>
          <a:prstGeom prst="line">
            <a:avLst/>
          </a:prstGeom>
          <a:ln>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4060468-AFF5-1DC4-7339-C2EF999D653E}"/>
              </a:ext>
            </a:extLst>
          </p:cNvPr>
          <p:cNvCxnSpPr>
            <a:cxnSpLocks/>
          </p:cNvCxnSpPr>
          <p:nvPr userDrawn="1"/>
        </p:nvCxnSpPr>
        <p:spPr>
          <a:xfrm flipH="1">
            <a:off x="1571625" y="6249923"/>
            <a:ext cx="1948727" cy="351512"/>
          </a:xfrm>
          <a:prstGeom prst="line">
            <a:avLst/>
          </a:prstGeom>
          <a:ln>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A37656F-74EA-7704-12D3-BD6C0E59EDCE}"/>
              </a:ext>
            </a:extLst>
          </p:cNvPr>
          <p:cNvCxnSpPr>
            <a:cxnSpLocks/>
          </p:cNvCxnSpPr>
          <p:nvPr userDrawn="1"/>
        </p:nvCxnSpPr>
        <p:spPr>
          <a:xfrm flipH="1" flipV="1">
            <a:off x="3429000" y="6215063"/>
            <a:ext cx="89687" cy="3486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C3B186A-901A-0051-A4E2-7A6063C0AEF8}"/>
              </a:ext>
            </a:extLst>
          </p:cNvPr>
          <p:cNvCxnSpPr>
            <a:cxnSpLocks/>
          </p:cNvCxnSpPr>
          <p:nvPr userDrawn="1"/>
        </p:nvCxnSpPr>
        <p:spPr>
          <a:xfrm flipV="1">
            <a:off x="3472650" y="6249923"/>
            <a:ext cx="47702" cy="8465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4B9033B9-9181-047A-4791-9EEDF6170CA4}"/>
              </a:ext>
            </a:extLst>
          </p:cNvPr>
          <p:cNvSpPr txBox="1"/>
          <p:nvPr userDrawn="1"/>
        </p:nvSpPr>
        <p:spPr>
          <a:xfrm>
            <a:off x="4102156" y="353227"/>
            <a:ext cx="1689044" cy="400110"/>
          </a:xfrm>
          <a:prstGeom prst="rect">
            <a:avLst/>
          </a:prstGeom>
          <a:noFill/>
        </p:spPr>
        <p:txBody>
          <a:bodyPr wrap="square">
            <a:spAutoFit/>
          </a:bodyPr>
          <a:lstStyle/>
          <a:p>
            <a:pPr algn="just"/>
            <a:r>
              <a:rPr lang="en-US" altLang="zh-CN" sz="1000" dirty="0">
                <a:solidFill>
                  <a:srgbClr val="FFFFFF"/>
                </a:solidFill>
                <a:latin typeface="Bookman Old Style" panose="02050604050505020204" pitchFamily="18" charset="0"/>
              </a:rPr>
              <a:t>WIND </a:t>
            </a:r>
            <a:r>
              <a:rPr lang="en-US" altLang="zh-CN" sz="800" dirty="0">
                <a:solidFill>
                  <a:srgbClr val="FFFFFF"/>
                </a:solidFill>
                <a:latin typeface="Bookman Old Style" panose="02050604050505020204" pitchFamily="18" charset="0"/>
              </a:rPr>
              <a:t>OF</a:t>
            </a:r>
          </a:p>
          <a:p>
            <a:pPr algn="just"/>
            <a:r>
              <a:rPr lang="en-US" altLang="zh-CN" sz="1000" dirty="0">
                <a:solidFill>
                  <a:srgbClr val="FFFFFF"/>
                </a:solidFill>
                <a:latin typeface="Bookman Old Style" panose="02050604050505020204" pitchFamily="18" charset="0"/>
              </a:rPr>
              <a:t>    THE NEW </a:t>
            </a:r>
            <a:r>
              <a:rPr lang="en-US" altLang="zh-CN" sz="1000" b="1" dirty="0">
                <a:solidFill>
                  <a:srgbClr val="3A5D59"/>
                </a:solidFill>
                <a:latin typeface="Bookman Old Style" panose="02050604050505020204" pitchFamily="18" charset="0"/>
              </a:rPr>
              <a:t>WORLD</a:t>
            </a:r>
            <a:endParaRPr lang="zh-CN" altLang="en-US" sz="1000" b="1" dirty="0">
              <a:solidFill>
                <a:srgbClr val="3A5D59"/>
              </a:solidFill>
              <a:latin typeface="Bookman Old Style" panose="02050604050505020204" pitchFamily="18" charset="0"/>
            </a:endParaRPr>
          </a:p>
        </p:txBody>
      </p:sp>
      <p:grpSp>
        <p:nvGrpSpPr>
          <p:cNvPr id="28" name="组合 27">
            <a:extLst>
              <a:ext uri="{FF2B5EF4-FFF2-40B4-BE49-F238E27FC236}">
                <a16:creationId xmlns:a16="http://schemas.microsoft.com/office/drawing/2014/main" id="{59C9026E-B2CA-4E85-8949-79D72E2F02CD}"/>
              </a:ext>
            </a:extLst>
          </p:cNvPr>
          <p:cNvGrpSpPr/>
          <p:nvPr userDrawn="1"/>
        </p:nvGrpSpPr>
        <p:grpSpPr>
          <a:xfrm>
            <a:off x="3823594" y="423631"/>
            <a:ext cx="297102" cy="297766"/>
            <a:chOff x="3816336" y="4995435"/>
            <a:chExt cx="297102" cy="297766"/>
          </a:xfrm>
        </p:grpSpPr>
        <p:sp>
          <p:nvSpPr>
            <p:cNvPr id="29" name="椭圆 28">
              <a:extLst>
                <a:ext uri="{FF2B5EF4-FFF2-40B4-BE49-F238E27FC236}">
                  <a16:creationId xmlns:a16="http://schemas.microsoft.com/office/drawing/2014/main" id="{295FD81E-8145-E7A8-4F94-2B3EDC789315}"/>
                </a:ext>
              </a:extLst>
            </p:cNvPr>
            <p:cNvSpPr/>
            <p:nvPr/>
          </p:nvSpPr>
          <p:spPr>
            <a:xfrm>
              <a:off x="3830341" y="5009772"/>
              <a:ext cx="269093" cy="269093"/>
            </a:xfrm>
            <a:prstGeom prst="ellipse">
              <a:avLst/>
            </a:prstGeom>
            <a:solidFill>
              <a:schemeClr val="bg2">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缺角矩形 1028">
              <a:extLst>
                <a:ext uri="{FF2B5EF4-FFF2-40B4-BE49-F238E27FC236}">
                  <a16:creationId xmlns:a16="http://schemas.microsoft.com/office/drawing/2014/main" id="{AF39EEEA-9EE6-0AA9-A759-066C7A811026}"/>
                </a:ext>
              </a:extLst>
            </p:cNvPr>
            <p:cNvSpPr/>
            <p:nvPr>
              <p:custDataLst>
                <p:tags r:id="rId2"/>
              </p:custDataLst>
            </p:nvPr>
          </p:nvSpPr>
          <p:spPr>
            <a:xfrm>
              <a:off x="3816336" y="4995435"/>
              <a:ext cx="297102" cy="297766"/>
            </a:xfrm>
            <a:prstGeom prst="plaque">
              <a:avLst>
                <a:gd name="adj" fmla="val 50000"/>
              </a:avLst>
            </a:prstGeom>
            <a:solidFill>
              <a:srgbClr val="1115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椭圆 30">
            <a:extLst>
              <a:ext uri="{FF2B5EF4-FFF2-40B4-BE49-F238E27FC236}">
                <a16:creationId xmlns:a16="http://schemas.microsoft.com/office/drawing/2014/main" id="{5A0FAE53-7723-0DAC-2D5E-FABF1C5DB218}"/>
              </a:ext>
            </a:extLst>
          </p:cNvPr>
          <p:cNvSpPr/>
          <p:nvPr userDrawn="1"/>
        </p:nvSpPr>
        <p:spPr>
          <a:xfrm>
            <a:off x="11653164" y="368168"/>
            <a:ext cx="199051" cy="37321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C277DED-B984-122F-42F9-9BC959529BDE}"/>
              </a:ext>
            </a:extLst>
          </p:cNvPr>
          <p:cNvSpPr/>
          <p:nvPr userDrawn="1"/>
        </p:nvSpPr>
        <p:spPr>
          <a:xfrm>
            <a:off x="11780164" y="368167"/>
            <a:ext cx="199051" cy="37321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26664565-02D6-EFEB-ADF0-65E2D5FC77D2}"/>
              </a:ext>
            </a:extLst>
          </p:cNvPr>
          <p:cNvSpPr txBox="1"/>
          <p:nvPr userDrawn="1"/>
        </p:nvSpPr>
        <p:spPr>
          <a:xfrm>
            <a:off x="10467975" y="423689"/>
            <a:ext cx="1511240" cy="246221"/>
          </a:xfrm>
          <a:prstGeom prst="rect">
            <a:avLst/>
          </a:prstGeom>
          <a:noFill/>
        </p:spPr>
        <p:txBody>
          <a:bodyPr wrap="square">
            <a:spAutoFit/>
          </a:bodyPr>
          <a:lstStyle/>
          <a:p>
            <a:pPr algn="just"/>
            <a:r>
              <a:rPr lang="en-US" altLang="zh-CN" sz="1000" dirty="0">
                <a:solidFill>
                  <a:srgbClr val="FFFFFF"/>
                </a:solidFill>
                <a:latin typeface="Bookman Old Style" panose="02050604050505020204" pitchFamily="18" charset="0"/>
              </a:rPr>
              <a:t>V E R E I N S A M T</a:t>
            </a:r>
            <a:endParaRPr lang="zh-CN" altLang="en-US" sz="1000" b="1" dirty="0">
              <a:solidFill>
                <a:srgbClr val="3A5D59"/>
              </a:solidFill>
              <a:latin typeface="Bookman Old Style" panose="02050604050505020204" pitchFamily="18" charset="0"/>
            </a:endParaRPr>
          </a:p>
        </p:txBody>
      </p:sp>
      <p:sp>
        <p:nvSpPr>
          <p:cNvPr id="34" name="等腰三角形 33">
            <a:extLst>
              <a:ext uri="{FF2B5EF4-FFF2-40B4-BE49-F238E27FC236}">
                <a16:creationId xmlns:a16="http://schemas.microsoft.com/office/drawing/2014/main" id="{3B6F079D-F3CC-77D0-CE5F-E55526741B89}"/>
              </a:ext>
            </a:extLst>
          </p:cNvPr>
          <p:cNvSpPr/>
          <p:nvPr userDrawn="1"/>
        </p:nvSpPr>
        <p:spPr>
          <a:xfrm rot="5400000">
            <a:off x="9628506" y="3392885"/>
            <a:ext cx="66674" cy="72230"/>
          </a:xfrm>
          <a:prstGeom prst="triangl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a:extLst>
              <a:ext uri="{FF2B5EF4-FFF2-40B4-BE49-F238E27FC236}">
                <a16:creationId xmlns:a16="http://schemas.microsoft.com/office/drawing/2014/main" id="{82244909-A533-6B0C-C778-1016FD2841AA}"/>
              </a:ext>
            </a:extLst>
          </p:cNvPr>
          <p:cNvSpPr/>
          <p:nvPr userDrawn="1"/>
        </p:nvSpPr>
        <p:spPr>
          <a:xfrm rot="16200000">
            <a:off x="1538288" y="3392885"/>
            <a:ext cx="66674" cy="72230"/>
          </a:xfrm>
          <a:prstGeom prst="triangl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E6B049AF-427E-47AC-8963-DEDA76321251}"/>
              </a:ext>
            </a:extLst>
          </p:cNvPr>
          <p:cNvSpPr/>
          <p:nvPr userDrawn="1"/>
        </p:nvSpPr>
        <p:spPr>
          <a:xfrm>
            <a:off x="2600200" y="288926"/>
            <a:ext cx="526652" cy="52665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a:extLst>
              <a:ext uri="{FF2B5EF4-FFF2-40B4-BE49-F238E27FC236}">
                <a16:creationId xmlns:a16="http://schemas.microsoft.com/office/drawing/2014/main" id="{593A6CCE-8E70-AA29-67E6-FA8EA80D0AD9}"/>
              </a:ext>
            </a:extLst>
          </p:cNvPr>
          <p:cNvSpPr txBox="1"/>
          <p:nvPr userDrawn="1"/>
        </p:nvSpPr>
        <p:spPr>
          <a:xfrm>
            <a:off x="2873523" y="238062"/>
            <a:ext cx="334022" cy="613235"/>
          </a:xfrm>
          <a:prstGeom prst="rect">
            <a:avLst/>
          </a:prstGeom>
          <a:noFill/>
        </p:spPr>
        <p:txBody>
          <a:bodyPr wrap="square" rtlCol="0">
            <a:prstTxWarp prst="textPlain">
              <a:avLst/>
            </a:prstTxWarp>
            <a:spAutoFit/>
          </a:bodyPr>
          <a:lstStyle/>
          <a:p>
            <a:r>
              <a:rPr lang="en-US" altLang="zh-CN" sz="8000" b="1" dirty="0">
                <a:solidFill>
                  <a:schemeClr val="bg2"/>
                </a:solidFill>
                <a:effectLst>
                  <a:outerShdw blurRad="101600" dist="88900" sx="99000" sy="99000" algn="l" rotWithShape="0">
                    <a:schemeClr val="bg2"/>
                  </a:outerShdw>
                </a:effectLst>
                <a:latin typeface="Georgia" panose="02040502050405020303" pitchFamily="18" charset="0"/>
              </a:rPr>
              <a:t>1</a:t>
            </a:r>
            <a:endParaRPr lang="zh-CN" altLang="en-US" sz="8000" b="1" dirty="0">
              <a:solidFill>
                <a:schemeClr val="bg2"/>
              </a:solidFill>
              <a:effectLst>
                <a:outerShdw blurRad="101600" dist="88900" sx="99000" sy="99000" algn="l" rotWithShape="0">
                  <a:schemeClr val="bg2"/>
                </a:outerShdw>
              </a:effectLst>
              <a:latin typeface="Georgia" panose="02040502050405020303" pitchFamily="18" charset="0"/>
            </a:endParaRPr>
          </a:p>
        </p:txBody>
      </p:sp>
      <p:sp>
        <p:nvSpPr>
          <p:cNvPr id="38" name="文本框 37">
            <a:extLst>
              <a:ext uri="{FF2B5EF4-FFF2-40B4-BE49-F238E27FC236}">
                <a16:creationId xmlns:a16="http://schemas.microsoft.com/office/drawing/2014/main" id="{FEB1C12E-0C8C-99DD-3650-F9855E06D3D8}"/>
              </a:ext>
            </a:extLst>
          </p:cNvPr>
          <p:cNvSpPr txBox="1"/>
          <p:nvPr userDrawn="1"/>
        </p:nvSpPr>
        <p:spPr>
          <a:xfrm>
            <a:off x="3114278" y="76443"/>
            <a:ext cx="601120" cy="400110"/>
          </a:xfrm>
          <a:prstGeom prst="rect">
            <a:avLst/>
          </a:prstGeom>
          <a:noFill/>
        </p:spPr>
        <p:txBody>
          <a:bodyPr wrap="square" rtlCol="0">
            <a:spAutoFit/>
          </a:bodyPr>
          <a:lstStyle/>
          <a:p>
            <a:r>
              <a:rPr lang="en-US" altLang="zh-CN" sz="2000" b="1" dirty="0">
                <a:solidFill>
                  <a:schemeClr val="bg2"/>
                </a:solidFill>
                <a:latin typeface="+mj-lt"/>
              </a:rPr>
              <a:t>ST</a:t>
            </a:r>
            <a:endParaRPr lang="zh-CN" altLang="en-US" sz="2000" b="1" dirty="0">
              <a:solidFill>
                <a:schemeClr val="bg2"/>
              </a:solidFill>
              <a:latin typeface="+mj-lt"/>
            </a:endParaRPr>
          </a:p>
        </p:txBody>
      </p:sp>
      <p:sp>
        <p:nvSpPr>
          <p:cNvPr id="39" name="流程图: 终止 38">
            <a:extLst>
              <a:ext uri="{FF2B5EF4-FFF2-40B4-BE49-F238E27FC236}">
                <a16:creationId xmlns:a16="http://schemas.microsoft.com/office/drawing/2014/main" id="{83067207-70EF-19F4-113C-6BDFAD7C1095}"/>
              </a:ext>
            </a:extLst>
          </p:cNvPr>
          <p:cNvSpPr/>
          <p:nvPr userDrawn="1"/>
        </p:nvSpPr>
        <p:spPr>
          <a:xfrm>
            <a:off x="714750" y="400172"/>
            <a:ext cx="1544211" cy="304161"/>
          </a:xfrm>
          <a:prstGeom prst="flowChartTerminator">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i="1" dirty="0">
                <a:solidFill>
                  <a:schemeClr val="bg2"/>
                </a:solidFill>
                <a:latin typeface="Book Antiqua" panose="02040602050305030304" pitchFamily="18" charset="0"/>
              </a:rPr>
              <a:t>REVERSE 1999</a:t>
            </a:r>
            <a:endParaRPr lang="zh-CN" altLang="en-US" sz="1400" i="1" dirty="0">
              <a:solidFill>
                <a:schemeClr val="bg2"/>
              </a:solidFill>
              <a:latin typeface="Book Antiqua" panose="02040602050305030304" pitchFamily="18" charset="0"/>
            </a:endParaRPr>
          </a:p>
        </p:txBody>
      </p:sp>
    </p:spTree>
    <p:extLst>
      <p:ext uri="{BB962C8B-B14F-4D97-AF65-F5344CB8AC3E}">
        <p14:creationId xmlns:p14="http://schemas.microsoft.com/office/powerpoint/2010/main" val="181070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1750" fill="hold"/>
                                        <p:tgtEl>
                                          <p:spTgt spid="38"/>
                                        </p:tgtEl>
                                        <p:attrNameLst>
                                          <p:attrName>ppt_w</p:attrName>
                                        </p:attrNameLst>
                                      </p:cBhvr>
                                      <p:tavLst>
                                        <p:tav tm="0">
                                          <p:val>
                                            <p:fltVal val="0"/>
                                          </p:val>
                                        </p:tav>
                                        <p:tav tm="100000">
                                          <p:val>
                                            <p:strVal val="#ppt_w"/>
                                          </p:val>
                                        </p:tav>
                                      </p:tavLst>
                                    </p:anim>
                                    <p:anim calcmode="lin" valueType="num">
                                      <p:cBhvr>
                                        <p:cTn id="8" dur="1750" fill="hold"/>
                                        <p:tgtEl>
                                          <p:spTgt spid="38"/>
                                        </p:tgtEl>
                                        <p:attrNameLst>
                                          <p:attrName>ppt_h</p:attrName>
                                        </p:attrNameLst>
                                      </p:cBhvr>
                                      <p:tavLst>
                                        <p:tav tm="0">
                                          <p:val>
                                            <p:fltVal val="0"/>
                                          </p:val>
                                        </p:tav>
                                        <p:tav tm="100000">
                                          <p:val>
                                            <p:strVal val="#ppt_h"/>
                                          </p:val>
                                        </p:tav>
                                      </p:tavLst>
                                    </p:anim>
                                    <p:animEffect transition="in" filter="fade">
                                      <p:cBhvr>
                                        <p:cTn id="9" dur="1750"/>
                                        <p:tgtEl>
                                          <p:spTgt spid="38"/>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2" presetClass="entr" presetSubtype="2" decel="10000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1750" fill="hold"/>
                                        <p:tgtEl>
                                          <p:spTgt spid="36"/>
                                        </p:tgtEl>
                                        <p:attrNameLst>
                                          <p:attrName>ppt_x</p:attrName>
                                        </p:attrNameLst>
                                      </p:cBhvr>
                                      <p:tavLst>
                                        <p:tav tm="0">
                                          <p:val>
                                            <p:strVal val="1+#ppt_w/2"/>
                                          </p:val>
                                        </p:tav>
                                        <p:tav tm="100000">
                                          <p:val>
                                            <p:strVal val="#ppt_x"/>
                                          </p:val>
                                        </p:tav>
                                      </p:tavLst>
                                    </p:anim>
                                    <p:anim calcmode="lin" valueType="num">
                                      <p:cBhvr additive="base">
                                        <p:cTn id="18" dur="1750" fill="hold"/>
                                        <p:tgtEl>
                                          <p:spTgt spid="36"/>
                                        </p:tgtEl>
                                        <p:attrNameLst>
                                          <p:attrName>ppt_y</p:attrName>
                                        </p:attrNameLst>
                                      </p:cBhvr>
                                      <p:tavLst>
                                        <p:tav tm="0">
                                          <p:val>
                                            <p:strVal val="#ppt_y"/>
                                          </p:val>
                                        </p:tav>
                                        <p:tav tm="100000">
                                          <p:val>
                                            <p:strVal val="#ppt_y"/>
                                          </p:val>
                                        </p:tav>
                                      </p:tavLst>
                                    </p:anim>
                                  </p:childTnLst>
                                </p:cTn>
                              </p:par>
                              <p:par>
                                <p:cTn id="19" presetID="10" presetClass="entr" presetSubtype="0" fill="hold" grpId="1"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3000"/>
                                        <p:tgtEl>
                                          <p:spTgt spid="36"/>
                                        </p:tgtEl>
                                      </p:cBhvr>
                                    </p:animEffect>
                                  </p:childTnLst>
                                </p:cTn>
                              </p:par>
                              <p:par>
                                <p:cTn id="22" presetID="47"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6" grpId="0" animBg="1"/>
      <p:bldP spid="36" grpId="1" animBg="1"/>
      <p:bldP spid="37" grpId="0"/>
      <p:bldP spid="38"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bg1"/>
            </a:gs>
            <a:gs pos="45000">
              <a:schemeClr val="tx1"/>
            </a:gs>
          </a:gsLst>
          <a:path path="circle">
            <a:fillToRect l="100000" t="100000"/>
          </a:path>
        </a:gradFill>
        <a:effectLst/>
      </p:bgPr>
    </p:bg>
    <p:spTree>
      <p:nvGrpSpPr>
        <p:cNvPr id="1" name=""/>
        <p:cNvGrpSpPr/>
        <p:nvPr/>
      </p:nvGrpSpPr>
      <p:grpSpPr>
        <a:xfrm>
          <a:off x="0" y="0"/>
          <a:ext cx="0" cy="0"/>
          <a:chOff x="0" y="0"/>
          <a:chExt cx="0" cy="0"/>
        </a:xfrm>
      </p:grpSpPr>
      <p:sp>
        <p:nvSpPr>
          <p:cNvPr id="9" name="椭圆 8">
            <a:extLst>
              <a:ext uri="{FF2B5EF4-FFF2-40B4-BE49-F238E27FC236}">
                <a16:creationId xmlns:a16="http://schemas.microsoft.com/office/drawing/2014/main" id="{22366F2D-F11B-F7E8-FB89-D534F9088601}"/>
              </a:ext>
            </a:extLst>
          </p:cNvPr>
          <p:cNvSpPr/>
          <p:nvPr userDrawn="1"/>
        </p:nvSpPr>
        <p:spPr>
          <a:xfrm>
            <a:off x="7380128" y="-2610741"/>
            <a:ext cx="4528457" cy="4528457"/>
          </a:xfrm>
          <a:prstGeom prst="ellipse">
            <a:avLst/>
          </a:prstGeom>
          <a:gradFill flip="none" rotWithShape="1">
            <a:gsLst>
              <a:gs pos="100000">
                <a:srgbClr val="26262B">
                  <a:alpha val="0"/>
                </a:srgbClr>
              </a:gs>
              <a:gs pos="0">
                <a:srgbClr val="2A3136"/>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6439C85-CDA1-B040-D0B4-D235482ECB7B}"/>
              </a:ext>
            </a:extLst>
          </p:cNvPr>
          <p:cNvSpPr/>
          <p:nvPr userDrawn="1"/>
        </p:nvSpPr>
        <p:spPr>
          <a:xfrm>
            <a:off x="-1153886" y="4419599"/>
            <a:ext cx="4528457" cy="4528457"/>
          </a:xfrm>
          <a:prstGeom prst="ellipse">
            <a:avLst/>
          </a:prstGeom>
          <a:gradFill flip="none" rotWithShape="1">
            <a:gsLst>
              <a:gs pos="100000">
                <a:srgbClr val="26262B">
                  <a:alpha val="0"/>
                </a:srgbClr>
              </a:gs>
              <a:gs pos="0">
                <a:srgbClr val="2A3136"/>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03586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5" r:id="rId8"/>
    <p:sldLayoutId id="2147483653" r:id="rId9"/>
    <p:sldLayoutId id="2147483663" r:id="rId10"/>
    <p:sldLayoutId id="2147483666" r:id="rId11"/>
    <p:sldLayoutId id="2147483667" r:id="rId12"/>
    <p:sldLayoutId id="2147483670" r:id="rId13"/>
    <p:sldLayoutId id="2147483668" r:id="rId14"/>
    <p:sldLayoutId id="2147483669" r:id="rId15"/>
    <p:sldLayoutId id="2147483664" r:id="rId16"/>
    <p:sldLayoutId id="2147483654" r:id="rId17"/>
    <p:sldLayoutId id="2147483655" r:id="rId18"/>
    <p:sldLayoutId id="2147483656" r:id="rId19"/>
    <p:sldLayoutId id="2147483657" r:id="rId20"/>
    <p:sldLayoutId id="2147483658" r:id="rId21"/>
    <p:sldLayoutId id="2147483659"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tags" Target="../tags/tag16.xml"/><Relationship Id="rId2" Type="http://schemas.openxmlformats.org/officeDocument/2006/relationships/tags" Target="../tags/tag6.xml"/><Relationship Id="rId16" Type="http://schemas.openxmlformats.org/officeDocument/2006/relationships/image" Target="../media/image5.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slideLayout" Target="../slideLayouts/slideLayout12.xml"/><Relationship Id="rId10" Type="http://schemas.openxmlformats.org/officeDocument/2006/relationships/tags" Target="../tags/tag14.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25.xml"/><Relationship Id="rId6" Type="http://schemas.openxmlformats.org/officeDocument/2006/relationships/image" Target="../media/image21.png"/><Relationship Id="rId5" Type="http://schemas.openxmlformats.org/officeDocument/2006/relationships/notesSlide" Target="../notesSlides/notesSlide4.xml"/><Relationship Id="rId4"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18" Type="http://schemas.openxmlformats.org/officeDocument/2006/relationships/image" Target="../media/image5.pn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notesSlide" Target="../notesSlides/notesSlide5.xml"/><Relationship Id="rId2" Type="http://schemas.openxmlformats.org/officeDocument/2006/relationships/tags" Target="../tags/tag27.xml"/><Relationship Id="rId16" Type="http://schemas.openxmlformats.org/officeDocument/2006/relationships/slideLayout" Target="../slideLayouts/slideLayout8.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5" Type="http://schemas.openxmlformats.org/officeDocument/2006/relationships/tags" Target="../tags/tag30.xml"/><Relationship Id="rId15" Type="http://schemas.openxmlformats.org/officeDocument/2006/relationships/tags" Target="../tags/tag40.xml"/><Relationship Id="rId10" Type="http://schemas.openxmlformats.org/officeDocument/2006/relationships/tags" Target="../tags/tag35.xml"/><Relationship Id="rId19" Type="http://schemas.openxmlformats.org/officeDocument/2006/relationships/image" Target="../media/image22.png"/><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s>
</file>

<file path=ppt/slides/_rels/slide13.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image" Target="../media/image23.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image" Target="../media/image5.png"/><Relationship Id="rId2" Type="http://schemas.openxmlformats.org/officeDocument/2006/relationships/tags" Target="../tags/tag42.xml"/><Relationship Id="rId16" Type="http://schemas.openxmlformats.org/officeDocument/2006/relationships/slideLayout" Target="../slideLayouts/slideLayout8.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5" Type="http://schemas.openxmlformats.org/officeDocument/2006/relationships/tags" Target="../tags/tag45.xml"/><Relationship Id="rId15" Type="http://schemas.openxmlformats.org/officeDocument/2006/relationships/tags" Target="../tags/tag55.xml"/><Relationship Id="rId10" Type="http://schemas.openxmlformats.org/officeDocument/2006/relationships/tags" Target="../tags/tag50.xml"/><Relationship Id="rId19" Type="http://schemas.openxmlformats.org/officeDocument/2006/relationships/image" Target="../media/image24.png"/><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s>
</file>

<file path=ppt/slides/_rels/slide14.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18" Type="http://schemas.openxmlformats.org/officeDocument/2006/relationships/image" Target="../media/image5.png"/><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notesSlide" Target="../notesSlides/notesSlide6.xml"/><Relationship Id="rId2" Type="http://schemas.openxmlformats.org/officeDocument/2006/relationships/tags" Target="../tags/tag57.xml"/><Relationship Id="rId16" Type="http://schemas.openxmlformats.org/officeDocument/2006/relationships/slideLayout" Target="../slideLayouts/slideLayout8.xml"/><Relationship Id="rId20" Type="http://schemas.openxmlformats.org/officeDocument/2006/relationships/image" Target="../media/image26.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5" Type="http://schemas.openxmlformats.org/officeDocument/2006/relationships/tags" Target="../tags/tag60.xml"/><Relationship Id="rId15" Type="http://schemas.openxmlformats.org/officeDocument/2006/relationships/tags" Target="../tags/tag70.xml"/><Relationship Id="rId10" Type="http://schemas.openxmlformats.org/officeDocument/2006/relationships/tags" Target="../tags/tag65.xml"/><Relationship Id="rId19" Type="http://schemas.openxmlformats.org/officeDocument/2006/relationships/image" Target="../media/image25.png"/><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tags" Target="../tags/tag69.xml"/></Relationships>
</file>

<file path=ppt/slides/_rels/slide15.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71.xml"/><Relationship Id="rId6" Type="http://schemas.openxmlformats.org/officeDocument/2006/relationships/image" Target="../media/image27.png"/><Relationship Id="rId5" Type="http://schemas.openxmlformats.org/officeDocument/2006/relationships/notesSlide" Target="../notesSlides/notesSlide7.xml"/><Relationship Id="rId4"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yinzhang/PBA-and-PBD-Cloth"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5.xml"/><Relationship Id="rId7" Type="http://schemas.microsoft.com/office/2007/relationships/hdphoto" Target="../media/hdphoto2.wdp"/><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2.png"/><Relationship Id="rId11" Type="http://schemas.openxmlformats.org/officeDocument/2006/relationships/image" Target="../media/image16.png"/><Relationship Id="rId5" Type="http://schemas.microsoft.com/office/2007/relationships/hdphoto" Target="../media/hdphoto1.wdp"/><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2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3.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a:extLst>
              <a:ext uri="{FF2B5EF4-FFF2-40B4-BE49-F238E27FC236}">
                <a16:creationId xmlns:a16="http://schemas.microsoft.com/office/drawing/2014/main" id="{5B32CBEA-CCE1-FA69-BB6F-160E617D1E20}"/>
              </a:ext>
            </a:extLst>
          </p:cNvPr>
          <p:cNvSpPr txBox="1"/>
          <p:nvPr/>
        </p:nvSpPr>
        <p:spPr>
          <a:xfrm>
            <a:off x="2550010" y="2814864"/>
            <a:ext cx="7542329" cy="769441"/>
          </a:xfrm>
          <a:prstGeom prst="rect">
            <a:avLst/>
          </a:prstGeom>
          <a:noFill/>
        </p:spPr>
        <p:txBody>
          <a:bodyPr wrap="square">
            <a:spAutoFit/>
          </a:bodyPr>
          <a:lstStyle/>
          <a:p>
            <a:pPr algn="just"/>
            <a:r>
              <a:rPr lang="en-US" altLang="zh-CN" sz="4400" dirty="0">
                <a:gradFill flip="none" rotWithShape="1">
                  <a:gsLst>
                    <a:gs pos="100000">
                      <a:schemeClr val="tx1">
                        <a:alpha val="0"/>
                      </a:schemeClr>
                    </a:gs>
                    <a:gs pos="56000">
                      <a:schemeClr val="tx1"/>
                    </a:gs>
                  </a:gsLst>
                  <a:lin ang="5400000" scaled="0"/>
                  <a:tileRect/>
                </a:gradFill>
                <a:latin typeface="Sitka Banner Semibold" pitchFamily="2" charset="0"/>
                <a:ea typeface="Calibri Light" panose="020F0302020204030204" pitchFamily="34" charset="0"/>
                <a:cs typeface="Mongolian Baiti" panose="03000500000000000000" pitchFamily="66" charset="0"/>
              </a:rPr>
              <a:t>EALTIME SIMULATION THEORY</a:t>
            </a:r>
            <a:endParaRPr lang="zh-CN" altLang="en-US" sz="4400" b="1" dirty="0">
              <a:gradFill flip="none" rotWithShape="1">
                <a:gsLst>
                  <a:gs pos="100000">
                    <a:schemeClr val="tx1">
                      <a:alpha val="0"/>
                    </a:schemeClr>
                  </a:gs>
                  <a:gs pos="56000">
                    <a:schemeClr val="tx1"/>
                  </a:gs>
                </a:gsLst>
                <a:lin ang="5400000" scaled="0"/>
                <a:tileRect/>
              </a:gradFill>
              <a:latin typeface="Sitka Banner Semibold" pitchFamily="2" charset="0"/>
              <a:cs typeface="Mongolian Baiti" panose="03000500000000000000" pitchFamily="66" charset="0"/>
            </a:endParaRPr>
          </a:p>
        </p:txBody>
      </p:sp>
      <p:sp>
        <p:nvSpPr>
          <p:cNvPr id="47" name="文本框 46">
            <a:extLst>
              <a:ext uri="{FF2B5EF4-FFF2-40B4-BE49-F238E27FC236}">
                <a16:creationId xmlns:a16="http://schemas.microsoft.com/office/drawing/2014/main" id="{849453EA-62ED-05F1-3D99-28F351FF198D}"/>
              </a:ext>
            </a:extLst>
          </p:cNvPr>
          <p:cNvSpPr txBox="1"/>
          <p:nvPr/>
        </p:nvSpPr>
        <p:spPr>
          <a:xfrm>
            <a:off x="1194088" y="1401542"/>
            <a:ext cx="1422150" cy="2554545"/>
          </a:xfrm>
          <a:prstGeom prst="rect">
            <a:avLst/>
          </a:prstGeom>
          <a:noFill/>
        </p:spPr>
        <p:txBody>
          <a:bodyPr wrap="square">
            <a:spAutoFit/>
          </a:bodyPr>
          <a:lstStyle/>
          <a:p>
            <a:r>
              <a:rPr lang="en-US" altLang="zh-CN" sz="16000" b="1" dirty="0">
                <a:latin typeface="Cambria Math" panose="02040503050406030204" pitchFamily="18" charset="0"/>
                <a:ea typeface="Cambria Math" panose="02040503050406030204" pitchFamily="18" charset="0"/>
                <a:cs typeface="Mongolian Baiti" panose="03000500000000000000" pitchFamily="66" charset="0"/>
              </a:rPr>
              <a:t>R</a:t>
            </a:r>
            <a:endParaRPr lang="zh-CN" altLang="en-US" sz="16000" b="1" dirty="0">
              <a:latin typeface="Cambria Math" panose="02040503050406030204" pitchFamily="18" charset="0"/>
            </a:endParaRPr>
          </a:p>
        </p:txBody>
      </p:sp>
      <p:sp>
        <p:nvSpPr>
          <p:cNvPr id="36" name="椭圆 35">
            <a:extLst>
              <a:ext uri="{FF2B5EF4-FFF2-40B4-BE49-F238E27FC236}">
                <a16:creationId xmlns:a16="http://schemas.microsoft.com/office/drawing/2014/main" id="{4AB173F3-6D7A-ED39-CC79-43D225C83A5A}"/>
              </a:ext>
            </a:extLst>
          </p:cNvPr>
          <p:cNvSpPr/>
          <p:nvPr/>
        </p:nvSpPr>
        <p:spPr>
          <a:xfrm>
            <a:off x="773056" y="2678815"/>
            <a:ext cx="582957" cy="1272052"/>
          </a:xfrm>
          <a:prstGeom prst="ellipse">
            <a:avLst/>
          </a:prstGeom>
          <a:no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EE7A6580-17A0-0EF4-2455-1608B997C47B}"/>
              </a:ext>
            </a:extLst>
          </p:cNvPr>
          <p:cNvSpPr txBox="1"/>
          <p:nvPr/>
        </p:nvSpPr>
        <p:spPr>
          <a:xfrm>
            <a:off x="4930836" y="3720027"/>
            <a:ext cx="2293199" cy="307777"/>
          </a:xfrm>
          <a:prstGeom prst="rect">
            <a:avLst/>
          </a:prstGeom>
          <a:noFill/>
        </p:spPr>
        <p:txBody>
          <a:bodyPr wrap="square">
            <a:spAutoFit/>
          </a:bodyPr>
          <a:lstStyle/>
          <a:p>
            <a:pPr algn="just"/>
            <a:r>
              <a:rPr lang="en-US" altLang="zh-CN" sz="1400"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PBD &amp; Related Derivatives</a:t>
            </a:r>
            <a:endParaRPr lang="zh-CN" altLang="en-US" sz="1400" b="1" dirty="0">
              <a:solidFill>
                <a:srgbClr val="3A5D59"/>
              </a:solidFill>
              <a:latin typeface="Calibri Light" panose="020F0302020204030204" pitchFamily="34" charset="0"/>
              <a:cs typeface="Calibri Light" panose="020F0302020204030204" pitchFamily="34" charset="0"/>
            </a:endParaRPr>
          </a:p>
        </p:txBody>
      </p:sp>
      <p:sp>
        <p:nvSpPr>
          <p:cNvPr id="39" name="椭圆 38">
            <a:extLst>
              <a:ext uri="{FF2B5EF4-FFF2-40B4-BE49-F238E27FC236}">
                <a16:creationId xmlns:a16="http://schemas.microsoft.com/office/drawing/2014/main" id="{8588C369-698B-4540-C60A-6B1B900EBF95}"/>
              </a:ext>
            </a:extLst>
          </p:cNvPr>
          <p:cNvSpPr/>
          <p:nvPr/>
        </p:nvSpPr>
        <p:spPr>
          <a:xfrm>
            <a:off x="1194088" y="2678815"/>
            <a:ext cx="582957" cy="1272052"/>
          </a:xfrm>
          <a:prstGeom prst="ellipse">
            <a:avLst/>
          </a:prstGeom>
          <a:noFill/>
          <a:ln w="6350">
            <a:gradFill>
              <a:gsLst>
                <a:gs pos="51000">
                  <a:schemeClr val="accent1">
                    <a:lumMod val="5000"/>
                    <a:lumOff val="95000"/>
                  </a:schemeClr>
                </a:gs>
                <a:gs pos="100000">
                  <a:schemeClr val="tx1">
                    <a:alpha val="0"/>
                  </a:schemeClr>
                </a:gs>
              </a:gsLst>
              <a:lin ang="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a:extLst>
              <a:ext uri="{FF2B5EF4-FFF2-40B4-BE49-F238E27FC236}">
                <a16:creationId xmlns:a16="http://schemas.microsoft.com/office/drawing/2014/main" id="{56AF3569-4F24-8DD4-7126-6FCC8C5B3524}"/>
              </a:ext>
            </a:extLst>
          </p:cNvPr>
          <p:cNvCxnSpPr>
            <a:cxnSpLocks/>
          </p:cNvCxnSpPr>
          <p:nvPr/>
        </p:nvCxnSpPr>
        <p:spPr>
          <a:xfrm>
            <a:off x="4388894" y="3740447"/>
            <a:ext cx="3459706" cy="0"/>
          </a:xfrm>
          <a:prstGeom prst="line">
            <a:avLst/>
          </a:prstGeom>
          <a:ln>
            <a:gradFill>
              <a:gsLst>
                <a:gs pos="0">
                  <a:schemeClr val="accent1">
                    <a:lumMod val="5000"/>
                    <a:lumOff val="95000"/>
                    <a:alpha val="0"/>
                  </a:schemeClr>
                </a:gs>
                <a:gs pos="50000">
                  <a:schemeClr val="bg2">
                    <a:alpha val="68000"/>
                  </a:schemeClr>
                </a:gs>
                <a:gs pos="100000">
                  <a:schemeClr val="bg2">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22668BA6-725C-72DB-2D55-F9393AA49786}"/>
              </a:ext>
            </a:extLst>
          </p:cNvPr>
          <p:cNvCxnSpPr/>
          <p:nvPr/>
        </p:nvCxnSpPr>
        <p:spPr>
          <a:xfrm>
            <a:off x="4278666" y="3993658"/>
            <a:ext cx="4160215" cy="0"/>
          </a:xfrm>
          <a:prstGeom prst="line">
            <a:avLst/>
          </a:prstGeom>
          <a:ln>
            <a:gradFill>
              <a:gsLst>
                <a:gs pos="73000">
                  <a:srgbClr val="FFFEED"/>
                </a:gs>
                <a:gs pos="66250">
                  <a:srgbClr val="FFFEED">
                    <a:alpha val="0"/>
                  </a:srgbClr>
                </a:gs>
                <a:gs pos="0">
                  <a:schemeClr val="accent1">
                    <a:lumMod val="5000"/>
                    <a:lumOff val="95000"/>
                    <a:alpha val="0"/>
                  </a:schemeClr>
                </a:gs>
                <a:gs pos="53000">
                  <a:schemeClr val="bg2"/>
                </a:gs>
                <a:gs pos="100000">
                  <a:schemeClr val="bg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8" name="PA-椭圆 3">
            <a:extLst>
              <a:ext uri="{FF2B5EF4-FFF2-40B4-BE49-F238E27FC236}">
                <a16:creationId xmlns:a16="http://schemas.microsoft.com/office/drawing/2014/main" id="{97D9B820-1839-EF85-EE74-E220332AC31C}"/>
              </a:ext>
            </a:extLst>
          </p:cNvPr>
          <p:cNvSpPr/>
          <p:nvPr>
            <p:custDataLst>
              <p:tags r:id="rId1"/>
            </p:custDataLst>
          </p:nvPr>
        </p:nvSpPr>
        <p:spPr>
          <a:xfrm>
            <a:off x="2708396" y="4910137"/>
            <a:ext cx="62150" cy="187325"/>
          </a:xfrm>
          <a:prstGeom prst="ellipse">
            <a:avLst/>
          </a:prstGeom>
          <a:gradFill>
            <a:gsLst>
              <a:gs pos="46000">
                <a:schemeClr val="bg1">
                  <a:lumMod val="95000"/>
                  <a:alpha val="61000"/>
                </a:schemeClr>
              </a:gs>
              <a:gs pos="0">
                <a:schemeClr val="accent1">
                  <a:lumMod val="5000"/>
                  <a:lumOff val="95000"/>
                </a:schemeClr>
              </a:gs>
              <a:gs pos="100000">
                <a:schemeClr val="bg1">
                  <a:lumMod val="85000"/>
                  <a:alpha val="0"/>
                </a:schemeClr>
              </a:gs>
            </a:gsLst>
            <a:lin ang="5400000" scaled="1"/>
          </a:gradFill>
          <a:ln>
            <a:no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PA-StraightArrowConnector 5">
            <a:extLst>
              <a:ext uri="{FF2B5EF4-FFF2-40B4-BE49-F238E27FC236}">
                <a16:creationId xmlns:a16="http://schemas.microsoft.com/office/drawing/2014/main" id="{A3187C2D-5B9D-8EE3-DD71-AB26DBD8F7CB}"/>
              </a:ext>
            </a:extLst>
          </p:cNvPr>
          <p:cNvCxnSpPr>
            <a:cxnSpLocks/>
          </p:cNvCxnSpPr>
          <p:nvPr>
            <p:custDataLst>
              <p:tags r:id="rId2"/>
            </p:custDataLst>
          </p:nvPr>
        </p:nvCxnSpPr>
        <p:spPr>
          <a:xfrm>
            <a:off x="5200650" y="4759325"/>
            <a:ext cx="0" cy="717550"/>
          </a:xfrm>
          <a:prstGeom prst="straightConnector1">
            <a:avLst/>
          </a:prstGeom>
          <a:ln w="0" cap="rnd">
            <a:gradFill>
              <a:gsLst>
                <a:gs pos="70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51" name="PA-StraightArrowConnector 8">
            <a:extLst>
              <a:ext uri="{FF2B5EF4-FFF2-40B4-BE49-F238E27FC236}">
                <a16:creationId xmlns:a16="http://schemas.microsoft.com/office/drawing/2014/main" id="{C89D2890-A978-7AA7-CD92-2A3356B00438}"/>
              </a:ext>
            </a:extLst>
          </p:cNvPr>
          <p:cNvCxnSpPr>
            <a:cxnSpLocks/>
          </p:cNvCxnSpPr>
          <p:nvPr>
            <p:custDataLst>
              <p:tags r:id="rId3"/>
            </p:custDataLst>
          </p:nvPr>
        </p:nvCxnSpPr>
        <p:spPr>
          <a:xfrm>
            <a:off x="4135437" y="5967413"/>
            <a:ext cx="0" cy="342900"/>
          </a:xfrm>
          <a:prstGeom prst="straightConnector1">
            <a:avLst/>
          </a:prstGeom>
          <a:ln w="9525" cap="rnd">
            <a:gradFill>
              <a:gsLst>
                <a:gs pos="47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52" name="PA-StraightArrowConnector 9">
            <a:extLst>
              <a:ext uri="{FF2B5EF4-FFF2-40B4-BE49-F238E27FC236}">
                <a16:creationId xmlns:a16="http://schemas.microsoft.com/office/drawing/2014/main" id="{8DF1D2BE-0C76-E189-16B5-F89F217579A4}"/>
              </a:ext>
            </a:extLst>
          </p:cNvPr>
          <p:cNvCxnSpPr>
            <a:cxnSpLocks/>
          </p:cNvCxnSpPr>
          <p:nvPr>
            <p:custDataLst>
              <p:tags r:id="rId4"/>
            </p:custDataLst>
          </p:nvPr>
        </p:nvCxnSpPr>
        <p:spPr>
          <a:xfrm>
            <a:off x="9883775" y="4514850"/>
            <a:ext cx="0" cy="687000"/>
          </a:xfrm>
          <a:prstGeom prst="straightConnector1">
            <a:avLst/>
          </a:prstGeom>
          <a:ln w="6350" cap="rnd">
            <a:gradFill>
              <a:gsLst>
                <a:gs pos="68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54" name="PA-StraightArrowConnector 10">
            <a:extLst>
              <a:ext uri="{FF2B5EF4-FFF2-40B4-BE49-F238E27FC236}">
                <a16:creationId xmlns:a16="http://schemas.microsoft.com/office/drawing/2014/main" id="{380286BF-03C9-E15F-7B66-D966142BC5C3}"/>
              </a:ext>
            </a:extLst>
          </p:cNvPr>
          <p:cNvCxnSpPr>
            <a:cxnSpLocks/>
          </p:cNvCxnSpPr>
          <p:nvPr>
            <p:custDataLst>
              <p:tags r:id="rId5"/>
            </p:custDataLst>
          </p:nvPr>
        </p:nvCxnSpPr>
        <p:spPr>
          <a:xfrm>
            <a:off x="7518400" y="5967413"/>
            <a:ext cx="0" cy="609600"/>
          </a:xfrm>
          <a:prstGeom prst="straightConnector1">
            <a:avLst/>
          </a:prstGeom>
          <a:ln w="12700" cap="rnd">
            <a:gradFill>
              <a:gsLst>
                <a:gs pos="57000">
                  <a:srgbClr val="E4E4E4">
                    <a:alpha val="0"/>
                  </a:srgbClr>
                </a:gs>
                <a:gs pos="0">
                  <a:schemeClr val="accent1">
                    <a:lumMod val="5000"/>
                    <a:lumOff val="95000"/>
                  </a:schemeClr>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55" name="PA-StraightArrowConnector 11">
            <a:extLst>
              <a:ext uri="{FF2B5EF4-FFF2-40B4-BE49-F238E27FC236}">
                <a16:creationId xmlns:a16="http://schemas.microsoft.com/office/drawing/2014/main" id="{3BE2A528-B747-6FC5-3B64-3E8BF8EF9E16}"/>
              </a:ext>
            </a:extLst>
          </p:cNvPr>
          <p:cNvCxnSpPr>
            <a:cxnSpLocks/>
          </p:cNvCxnSpPr>
          <p:nvPr>
            <p:custDataLst>
              <p:tags r:id="rId6"/>
            </p:custDataLst>
          </p:nvPr>
        </p:nvCxnSpPr>
        <p:spPr>
          <a:xfrm>
            <a:off x="11671300" y="4851400"/>
            <a:ext cx="0" cy="342900"/>
          </a:xfrm>
          <a:prstGeom prst="straightConnector1">
            <a:avLst/>
          </a:prstGeom>
          <a:ln w="15875" cap="rnd">
            <a:gradFill>
              <a:gsLst>
                <a:gs pos="47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56" name="PA-StraightArrowConnector 12">
            <a:extLst>
              <a:ext uri="{FF2B5EF4-FFF2-40B4-BE49-F238E27FC236}">
                <a16:creationId xmlns:a16="http://schemas.microsoft.com/office/drawing/2014/main" id="{CC704266-F749-5F1C-337C-510C807F60C9}"/>
              </a:ext>
            </a:extLst>
          </p:cNvPr>
          <p:cNvCxnSpPr>
            <a:cxnSpLocks/>
          </p:cNvCxnSpPr>
          <p:nvPr>
            <p:custDataLst>
              <p:tags r:id="rId7"/>
            </p:custDataLst>
          </p:nvPr>
        </p:nvCxnSpPr>
        <p:spPr>
          <a:xfrm>
            <a:off x="8832850" y="6346825"/>
            <a:ext cx="0" cy="452438"/>
          </a:xfrm>
          <a:prstGeom prst="straightConnector1">
            <a:avLst/>
          </a:prstGeom>
          <a:ln w="22225" cap="rnd">
            <a:gradFill>
              <a:gsLst>
                <a:gs pos="51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57" name="PA-椭圆 3">
            <a:extLst>
              <a:ext uri="{FF2B5EF4-FFF2-40B4-BE49-F238E27FC236}">
                <a16:creationId xmlns:a16="http://schemas.microsoft.com/office/drawing/2014/main" id="{62C7370E-DAED-C241-074E-DC51C58924A7}"/>
              </a:ext>
            </a:extLst>
          </p:cNvPr>
          <p:cNvSpPr/>
          <p:nvPr>
            <p:custDataLst>
              <p:tags r:id="rId8"/>
            </p:custDataLst>
          </p:nvPr>
        </p:nvSpPr>
        <p:spPr>
          <a:xfrm>
            <a:off x="90100" y="5623331"/>
            <a:ext cx="62150" cy="187325"/>
          </a:xfrm>
          <a:prstGeom prst="ellipse">
            <a:avLst/>
          </a:prstGeom>
          <a:gradFill>
            <a:gsLst>
              <a:gs pos="46000">
                <a:schemeClr val="bg1">
                  <a:lumMod val="95000"/>
                  <a:alpha val="61000"/>
                </a:schemeClr>
              </a:gs>
              <a:gs pos="0">
                <a:schemeClr val="accent1">
                  <a:lumMod val="5000"/>
                  <a:lumOff val="95000"/>
                </a:schemeClr>
              </a:gs>
              <a:gs pos="100000">
                <a:schemeClr val="bg1">
                  <a:lumMod val="85000"/>
                  <a:alpha val="0"/>
                </a:schemeClr>
              </a:gs>
            </a:gsLst>
            <a:lin ang="5400000" scaled="1"/>
          </a:gradFill>
          <a:ln>
            <a:no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PA-StraightArrowConnector 5">
            <a:extLst>
              <a:ext uri="{FF2B5EF4-FFF2-40B4-BE49-F238E27FC236}">
                <a16:creationId xmlns:a16="http://schemas.microsoft.com/office/drawing/2014/main" id="{7C562C02-025F-CBA5-98F0-4D6A304367CC}"/>
              </a:ext>
            </a:extLst>
          </p:cNvPr>
          <p:cNvCxnSpPr>
            <a:cxnSpLocks/>
          </p:cNvCxnSpPr>
          <p:nvPr>
            <p:custDataLst>
              <p:tags r:id="rId9"/>
            </p:custDataLst>
          </p:nvPr>
        </p:nvCxnSpPr>
        <p:spPr>
          <a:xfrm>
            <a:off x="10488060" y="5992844"/>
            <a:ext cx="0" cy="342900"/>
          </a:xfrm>
          <a:prstGeom prst="straightConnector1">
            <a:avLst/>
          </a:prstGeom>
          <a:ln w="19050" cap="rnd">
            <a:gradFill>
              <a:gsLst>
                <a:gs pos="48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59" name="PA-StraightArrowConnector 8">
            <a:extLst>
              <a:ext uri="{FF2B5EF4-FFF2-40B4-BE49-F238E27FC236}">
                <a16:creationId xmlns:a16="http://schemas.microsoft.com/office/drawing/2014/main" id="{914F3CF3-E18B-C64B-D9C8-43ABB45E4775}"/>
              </a:ext>
            </a:extLst>
          </p:cNvPr>
          <p:cNvCxnSpPr>
            <a:cxnSpLocks/>
          </p:cNvCxnSpPr>
          <p:nvPr>
            <p:custDataLst>
              <p:tags r:id="rId10"/>
            </p:custDataLst>
          </p:nvPr>
        </p:nvCxnSpPr>
        <p:spPr>
          <a:xfrm>
            <a:off x="1508238" y="6138863"/>
            <a:ext cx="0" cy="342900"/>
          </a:xfrm>
          <a:prstGeom prst="straightConnector1">
            <a:avLst/>
          </a:prstGeom>
          <a:ln w="12700" cap="rnd">
            <a:gradFill>
              <a:gsLst>
                <a:gs pos="53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60" name="PA-StraightArrowConnector 9">
            <a:extLst>
              <a:ext uri="{FF2B5EF4-FFF2-40B4-BE49-F238E27FC236}">
                <a16:creationId xmlns:a16="http://schemas.microsoft.com/office/drawing/2014/main" id="{FB1DC59E-B698-1C96-6429-107DF947F377}"/>
              </a:ext>
            </a:extLst>
          </p:cNvPr>
          <p:cNvCxnSpPr>
            <a:cxnSpLocks/>
          </p:cNvCxnSpPr>
          <p:nvPr>
            <p:custDataLst>
              <p:tags r:id="rId11"/>
            </p:custDataLst>
          </p:nvPr>
        </p:nvCxnSpPr>
        <p:spPr>
          <a:xfrm flipH="1">
            <a:off x="6321175" y="4267200"/>
            <a:ext cx="3249" cy="1181100"/>
          </a:xfrm>
          <a:prstGeom prst="straightConnector1">
            <a:avLst/>
          </a:prstGeom>
          <a:ln w="19050" cap="rnd">
            <a:gradFill>
              <a:gsLst>
                <a:gs pos="49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61" name="PA-StraightArrowConnector 10">
            <a:extLst>
              <a:ext uri="{FF2B5EF4-FFF2-40B4-BE49-F238E27FC236}">
                <a16:creationId xmlns:a16="http://schemas.microsoft.com/office/drawing/2014/main" id="{FB75CF90-EE2F-61FB-57F0-58442215567E}"/>
              </a:ext>
            </a:extLst>
          </p:cNvPr>
          <p:cNvCxnSpPr>
            <a:cxnSpLocks/>
          </p:cNvCxnSpPr>
          <p:nvPr>
            <p:custDataLst>
              <p:tags r:id="rId12"/>
            </p:custDataLst>
          </p:nvPr>
        </p:nvCxnSpPr>
        <p:spPr>
          <a:xfrm>
            <a:off x="11101501" y="5916930"/>
            <a:ext cx="0" cy="488633"/>
          </a:xfrm>
          <a:prstGeom prst="straightConnector1">
            <a:avLst/>
          </a:prstGeom>
          <a:ln w="12700" cap="rnd">
            <a:gradFill>
              <a:gsLst>
                <a:gs pos="50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62" name="PA-StraightArrowConnector 11">
            <a:extLst>
              <a:ext uri="{FF2B5EF4-FFF2-40B4-BE49-F238E27FC236}">
                <a16:creationId xmlns:a16="http://schemas.microsoft.com/office/drawing/2014/main" id="{6041EE1C-3B5D-A280-FC33-1E6CC6B8A0BE}"/>
              </a:ext>
            </a:extLst>
          </p:cNvPr>
          <p:cNvCxnSpPr>
            <a:cxnSpLocks/>
          </p:cNvCxnSpPr>
          <p:nvPr>
            <p:custDataLst>
              <p:tags r:id="rId13"/>
            </p:custDataLst>
          </p:nvPr>
        </p:nvCxnSpPr>
        <p:spPr>
          <a:xfrm>
            <a:off x="8367826" y="5245100"/>
            <a:ext cx="0" cy="342900"/>
          </a:xfrm>
          <a:prstGeom prst="straightConnector1">
            <a:avLst/>
          </a:prstGeom>
          <a:ln w="12700" cap="rnd">
            <a:gradFill>
              <a:gsLst>
                <a:gs pos="57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pic>
        <p:nvPicPr>
          <p:cNvPr id="63" name="Picture 2" descr="查看图片">
            <a:extLst>
              <a:ext uri="{FF2B5EF4-FFF2-40B4-BE49-F238E27FC236}">
                <a16:creationId xmlns:a16="http://schemas.microsoft.com/office/drawing/2014/main" id="{AE753F5F-5EE2-5818-8D2A-486CDB640FD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43433" t="11367" r="51205" b="85508"/>
          <a:stretch/>
        </p:blipFill>
        <p:spPr bwMode="auto">
          <a:xfrm>
            <a:off x="1145452" y="4415763"/>
            <a:ext cx="195263" cy="214313"/>
          </a:xfrm>
          <a:prstGeom prst="rect">
            <a:avLst/>
          </a:prstGeom>
          <a:noFill/>
          <a:extLst>
            <a:ext uri="{909E8E84-426E-40DD-AFC4-6F175D3DCCD1}">
              <a14:hiddenFill xmlns:a14="http://schemas.microsoft.com/office/drawing/2010/main">
                <a:solidFill>
                  <a:srgbClr val="FFFFFF"/>
                </a:solidFill>
              </a14:hiddenFill>
            </a:ext>
          </a:extLst>
        </p:spPr>
      </p:pic>
      <p:pic>
        <p:nvPicPr>
          <p:cNvPr id="25600" name="Picture 2" descr="查看图片">
            <a:extLst>
              <a:ext uri="{FF2B5EF4-FFF2-40B4-BE49-F238E27FC236}">
                <a16:creationId xmlns:a16="http://schemas.microsoft.com/office/drawing/2014/main" id="{8DE1702A-BD66-0F56-F983-4311143047B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43433" t="11367" r="51205" b="85508"/>
          <a:stretch/>
        </p:blipFill>
        <p:spPr bwMode="auto">
          <a:xfrm>
            <a:off x="11297761" y="3584636"/>
            <a:ext cx="747078" cy="819956"/>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2" descr="查看图片">
            <a:extLst>
              <a:ext uri="{FF2B5EF4-FFF2-40B4-BE49-F238E27FC236}">
                <a16:creationId xmlns:a16="http://schemas.microsoft.com/office/drawing/2014/main" id="{B4BB156C-D3E0-C42D-B2E5-99ED7554928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43433" t="11367" r="51205" b="85508"/>
          <a:stretch/>
        </p:blipFill>
        <p:spPr bwMode="auto">
          <a:xfrm>
            <a:off x="10390428" y="5011172"/>
            <a:ext cx="195263" cy="214313"/>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A-图片 2" descr="查看图片">
            <a:extLst>
              <a:ext uri="{FF2B5EF4-FFF2-40B4-BE49-F238E27FC236}">
                <a16:creationId xmlns:a16="http://schemas.microsoft.com/office/drawing/2014/main" id="{09E6FCCE-109E-285A-95ED-0A6CE4670818}"/>
              </a:ext>
            </a:extLst>
          </p:cNvPr>
          <p:cNvPicPr>
            <a:picLocks noChangeAspect="1" noChangeArrowheads="1"/>
          </p:cNvPicPr>
          <p:nvPr>
            <p:custDataLst>
              <p:tags r:id="rId14"/>
            </p:custDataLst>
          </p:nvPr>
        </p:nvPicPr>
        <p:blipFill rotWithShape="1">
          <a:blip r:embed="rId16">
            <a:extLst>
              <a:ext uri="{28A0092B-C50C-407E-A947-70E740481C1C}">
                <a14:useLocalDpi xmlns:a14="http://schemas.microsoft.com/office/drawing/2010/main" val="0"/>
              </a:ext>
            </a:extLst>
          </a:blip>
          <a:srcRect l="43433" t="11367" r="51205" b="85508"/>
          <a:stretch/>
        </p:blipFill>
        <p:spPr bwMode="auto">
          <a:xfrm>
            <a:off x="5433559" y="5679727"/>
            <a:ext cx="295730" cy="3245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查看图片">
            <a:extLst>
              <a:ext uri="{FF2B5EF4-FFF2-40B4-BE49-F238E27FC236}">
                <a16:creationId xmlns:a16="http://schemas.microsoft.com/office/drawing/2014/main" id="{FABA4512-AD9E-080F-B91F-B2D913027707}"/>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43433" t="11367" r="51205" b="85508"/>
          <a:stretch/>
        </p:blipFill>
        <p:spPr bwMode="auto">
          <a:xfrm>
            <a:off x="2758813" y="5146728"/>
            <a:ext cx="601608" cy="66029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52F5D14B-54C7-F9D7-EC61-762A07D586F3}"/>
              </a:ext>
            </a:extLst>
          </p:cNvPr>
          <p:cNvSpPr/>
          <p:nvPr/>
        </p:nvSpPr>
        <p:spPr>
          <a:xfrm>
            <a:off x="0" y="-30271"/>
            <a:ext cx="12192000" cy="88396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6008279"/>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150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500" fill="hold"/>
                                        <p:tgtEl>
                                          <p:spTgt spid="43"/>
                                        </p:tgtEl>
                                        <p:attrNameLst>
                                          <p:attrName>ppt_x</p:attrName>
                                        </p:attrNameLst>
                                      </p:cBhvr>
                                      <p:tavLst>
                                        <p:tav tm="0">
                                          <p:val>
                                            <p:strVal val="0-#ppt_w/2"/>
                                          </p:val>
                                        </p:tav>
                                        <p:tav tm="100000">
                                          <p:val>
                                            <p:strVal val="#ppt_x"/>
                                          </p:val>
                                        </p:tav>
                                      </p:tavLst>
                                    </p:anim>
                                    <p:anim calcmode="lin" valueType="num">
                                      <p:cBhvr additive="base">
                                        <p:cTn id="8" dur="1500" fill="hold"/>
                                        <p:tgtEl>
                                          <p:spTgt spid="4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25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500" fill="hold"/>
                                        <p:tgtEl>
                                          <p:spTgt spid="42"/>
                                        </p:tgtEl>
                                        <p:attrNameLst>
                                          <p:attrName>ppt_x</p:attrName>
                                        </p:attrNameLst>
                                      </p:cBhvr>
                                      <p:tavLst>
                                        <p:tav tm="0">
                                          <p:val>
                                            <p:strVal val="0-#ppt_w/2"/>
                                          </p:val>
                                        </p:tav>
                                        <p:tav tm="100000">
                                          <p:val>
                                            <p:strVal val="#ppt_x"/>
                                          </p:val>
                                        </p:tav>
                                      </p:tavLst>
                                    </p:anim>
                                    <p:anim calcmode="lin" valueType="num">
                                      <p:cBhvr additive="base">
                                        <p:cTn id="12" dur="1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1500" fill="hold"/>
                                        <p:tgtEl>
                                          <p:spTgt spid="39"/>
                                        </p:tgtEl>
                                        <p:attrNameLst>
                                          <p:attrName>ppt_x</p:attrName>
                                        </p:attrNameLst>
                                      </p:cBhvr>
                                      <p:tavLst>
                                        <p:tav tm="0">
                                          <p:val>
                                            <p:strVal val="0-#ppt_w/2"/>
                                          </p:val>
                                        </p:tav>
                                        <p:tav tm="100000">
                                          <p:val>
                                            <p:strVal val="#ppt_x"/>
                                          </p:val>
                                        </p:tav>
                                      </p:tavLst>
                                    </p:anim>
                                    <p:anim calcmode="lin" valueType="num">
                                      <p:cBhvr additive="base">
                                        <p:cTn id="16" dur="1500" fill="hold"/>
                                        <p:tgtEl>
                                          <p:spTgt spid="39"/>
                                        </p:tgtEl>
                                        <p:attrNameLst>
                                          <p:attrName>ppt_y</p:attrName>
                                        </p:attrNameLst>
                                      </p:cBhvr>
                                      <p:tavLst>
                                        <p:tav tm="0">
                                          <p:val>
                                            <p:strVal val="#ppt_y"/>
                                          </p:val>
                                        </p:tav>
                                        <p:tav tm="100000">
                                          <p:val>
                                            <p:strVal val="#ppt_y"/>
                                          </p:val>
                                        </p:tav>
                                      </p:tavLst>
                                    </p:anim>
                                  </p:childTnLst>
                                </p:cTn>
                              </p:par>
                              <p:par>
                                <p:cTn id="17" presetID="10" presetClass="entr" presetSubtype="0" fill="hold" grpId="1" nodeType="withEffect">
                                  <p:stCondLst>
                                    <p:cond delay="25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1500"/>
                                        <p:tgtEl>
                                          <p:spTgt spid="39"/>
                                        </p:tgtEl>
                                      </p:cBhvr>
                                    </p:animEffect>
                                  </p:childTnLst>
                                </p:cTn>
                              </p:par>
                              <p:par>
                                <p:cTn id="20" presetID="2" presetClass="entr" presetSubtype="2" decel="100000" fill="hold" grpId="0" nodeType="withEffect">
                                  <p:stCondLst>
                                    <p:cond delay="25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1500" fill="hold"/>
                                        <p:tgtEl>
                                          <p:spTgt spid="36"/>
                                        </p:tgtEl>
                                        <p:attrNameLst>
                                          <p:attrName>ppt_x</p:attrName>
                                        </p:attrNameLst>
                                      </p:cBhvr>
                                      <p:tavLst>
                                        <p:tav tm="0">
                                          <p:val>
                                            <p:strVal val="1+#ppt_w/2"/>
                                          </p:val>
                                        </p:tav>
                                        <p:tav tm="100000">
                                          <p:val>
                                            <p:strVal val="#ppt_x"/>
                                          </p:val>
                                        </p:tav>
                                      </p:tavLst>
                                    </p:anim>
                                    <p:anim calcmode="lin" valueType="num">
                                      <p:cBhvr additive="base">
                                        <p:cTn id="23" dur="1500" fill="hold"/>
                                        <p:tgtEl>
                                          <p:spTgt spid="36"/>
                                        </p:tgtEl>
                                        <p:attrNameLst>
                                          <p:attrName>ppt_y</p:attrName>
                                        </p:attrNameLst>
                                      </p:cBhvr>
                                      <p:tavLst>
                                        <p:tav tm="0">
                                          <p:val>
                                            <p:strVal val="#ppt_y"/>
                                          </p:val>
                                        </p:tav>
                                        <p:tav tm="100000">
                                          <p:val>
                                            <p:strVal val="#ppt_y"/>
                                          </p:val>
                                        </p:tav>
                                      </p:tavLst>
                                    </p:anim>
                                  </p:childTnLst>
                                </p:cTn>
                              </p:par>
                              <p:par>
                                <p:cTn id="24" presetID="10" presetClass="entr" presetSubtype="0" fill="hold" grpId="1" nodeType="withEffect">
                                  <p:stCondLst>
                                    <p:cond delay="25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1500"/>
                                        <p:tgtEl>
                                          <p:spTgt spid="36"/>
                                        </p:tgtEl>
                                      </p:cBhvr>
                                    </p:animEffect>
                                  </p:childTnLst>
                                </p:cTn>
                              </p:par>
                              <p:par>
                                <p:cTn id="27" presetID="10" presetClass="entr" presetSubtype="0" repeatCount="indefinite" fill="hold" nodeType="withEffect">
                                  <p:stCondLst>
                                    <p:cond delay="160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1250"/>
                                        <p:tgtEl>
                                          <p:spTgt spid="51"/>
                                        </p:tgtEl>
                                      </p:cBhvr>
                                    </p:animEffect>
                                    <p:animMotion origin="layout" path="M -2.70833E-6 1.11111E-6 L -0.0039 -0.57824 " pathEditMode="relative">
                                      <p:cBhvr from="" to="">
                                        <p:cTn id="30" dur="3000" fill="hold">
                                          <p:stCondLst>
                                            <p:cond delay="0"/>
                                          </p:stCondLst>
                                        </p:cTn>
                                        <p:tgtEl>
                                          <p:spTgt spid="51"/>
                                        </p:tgtEl>
                                        <p:attrNameLst>
                                          <p:attrName>ppt_x</p:attrName>
                                          <p:attrName>ppt_y</p:attrName>
                                        </p:attrNameLst>
                                      </p:cBhvr>
                                    </p:animMotion>
                                    <p:animEffect transition="out" filter="fade">
                                      <p:cBhvr>
                                        <p:cTn id="31" dur="1250">
                                          <p:stCondLst>
                                            <p:cond delay="1750"/>
                                          </p:stCondLst>
                                        </p:cTn>
                                        <p:tgtEl>
                                          <p:spTgt spid="51"/>
                                        </p:tgtEl>
                                      </p:cBhvr>
                                    </p:animEffect>
                                    <p:set>
                                      <p:cBhvr>
                                        <p:cTn id="32" dur="1" fill="hold">
                                          <p:stCondLst>
                                            <p:cond delay="2999"/>
                                          </p:stCondLst>
                                        </p:cTn>
                                        <p:tgtEl>
                                          <p:spTgt spid="51"/>
                                        </p:tgtEl>
                                        <p:attrNameLst>
                                          <p:attrName>style.visibility</p:attrName>
                                        </p:attrNameLst>
                                      </p:cBhvr>
                                      <p:to>
                                        <p:strVal val="hidden"/>
                                      </p:to>
                                    </p:set>
                                  </p:childTnLst>
                                </p:cTn>
                              </p:par>
                              <p:par>
                                <p:cTn id="33" presetID="10" presetClass="entr" presetSubtype="0" repeatCount="indefinite" fill="hold" nodeType="withEffect">
                                  <p:stCondLst>
                                    <p:cond delay="190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1250"/>
                                        <p:tgtEl>
                                          <p:spTgt spid="52"/>
                                        </p:tgtEl>
                                      </p:cBhvr>
                                    </p:animEffect>
                                    <p:animMotion origin="layout" path="M -3.33333E-6 -2.22222E-6 L -0.0039 -0.57824 " pathEditMode="relative">
                                      <p:cBhvr from="" to="">
                                        <p:cTn id="36" dur="3000" fill="hold">
                                          <p:stCondLst>
                                            <p:cond delay="0"/>
                                          </p:stCondLst>
                                        </p:cTn>
                                        <p:tgtEl>
                                          <p:spTgt spid="52"/>
                                        </p:tgtEl>
                                        <p:attrNameLst>
                                          <p:attrName>ppt_x</p:attrName>
                                          <p:attrName>ppt_y</p:attrName>
                                        </p:attrNameLst>
                                      </p:cBhvr>
                                    </p:animMotion>
                                    <p:animEffect transition="out" filter="fade">
                                      <p:cBhvr>
                                        <p:cTn id="37" dur="1250">
                                          <p:stCondLst>
                                            <p:cond delay="1750"/>
                                          </p:stCondLst>
                                        </p:cTn>
                                        <p:tgtEl>
                                          <p:spTgt spid="52"/>
                                        </p:tgtEl>
                                      </p:cBhvr>
                                    </p:animEffect>
                                    <p:set>
                                      <p:cBhvr>
                                        <p:cTn id="38" dur="1" fill="hold">
                                          <p:stCondLst>
                                            <p:cond delay="2999"/>
                                          </p:stCondLst>
                                        </p:cTn>
                                        <p:tgtEl>
                                          <p:spTgt spid="52"/>
                                        </p:tgtEl>
                                        <p:attrNameLst>
                                          <p:attrName>style.visibility</p:attrName>
                                        </p:attrNameLst>
                                      </p:cBhvr>
                                      <p:to>
                                        <p:strVal val="hidden"/>
                                      </p:to>
                                    </p:set>
                                  </p:childTnLst>
                                </p:cTn>
                              </p:par>
                              <p:par>
                                <p:cTn id="39" presetID="10" presetClass="entr" presetSubtype="0" repeatCount="indefinite" fill="hold" nodeType="withEffect">
                                  <p:stCondLst>
                                    <p:cond delay="10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1250"/>
                                        <p:tgtEl>
                                          <p:spTgt spid="54"/>
                                        </p:tgtEl>
                                      </p:cBhvr>
                                    </p:animEffect>
                                    <p:animMotion origin="layout" path="M 3.33333E-6 2.22222E-6 L -0.00391 -0.57824 " pathEditMode="relative">
                                      <p:cBhvr from="" to="">
                                        <p:cTn id="42" dur="3000" fill="hold">
                                          <p:stCondLst>
                                            <p:cond delay="0"/>
                                          </p:stCondLst>
                                        </p:cTn>
                                        <p:tgtEl>
                                          <p:spTgt spid="54"/>
                                        </p:tgtEl>
                                        <p:attrNameLst>
                                          <p:attrName>ppt_x</p:attrName>
                                          <p:attrName>ppt_y</p:attrName>
                                        </p:attrNameLst>
                                      </p:cBhvr>
                                    </p:animMotion>
                                    <p:animEffect transition="out" filter="fade">
                                      <p:cBhvr>
                                        <p:cTn id="43" dur="1250">
                                          <p:stCondLst>
                                            <p:cond delay="1750"/>
                                          </p:stCondLst>
                                        </p:cTn>
                                        <p:tgtEl>
                                          <p:spTgt spid="54"/>
                                        </p:tgtEl>
                                      </p:cBhvr>
                                    </p:animEffect>
                                    <p:set>
                                      <p:cBhvr>
                                        <p:cTn id="44" dur="1" fill="hold">
                                          <p:stCondLst>
                                            <p:cond delay="2999"/>
                                          </p:stCondLst>
                                        </p:cTn>
                                        <p:tgtEl>
                                          <p:spTgt spid="54"/>
                                        </p:tgtEl>
                                        <p:attrNameLst>
                                          <p:attrName>style.visibility</p:attrName>
                                        </p:attrNameLst>
                                      </p:cBhvr>
                                      <p:to>
                                        <p:strVal val="hidden"/>
                                      </p:to>
                                    </p:set>
                                  </p:childTnLst>
                                </p:cTn>
                              </p:par>
                              <p:par>
                                <p:cTn id="45" presetID="10" presetClass="entr" presetSubtype="0" repeatCount="indefinite" fill="hold" nodeType="withEffect">
                                  <p:stCondLst>
                                    <p:cond delay="260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1250"/>
                                        <p:tgtEl>
                                          <p:spTgt spid="56"/>
                                        </p:tgtEl>
                                      </p:cBhvr>
                                    </p:animEffect>
                                    <p:animMotion origin="layout" path="M 5E-6 -2.22045E-16 L -0.00391 -0.57824 " pathEditMode="relative">
                                      <p:cBhvr from="" to="">
                                        <p:cTn id="48" dur="3000" fill="hold">
                                          <p:stCondLst>
                                            <p:cond delay="0"/>
                                          </p:stCondLst>
                                        </p:cTn>
                                        <p:tgtEl>
                                          <p:spTgt spid="56"/>
                                        </p:tgtEl>
                                        <p:attrNameLst>
                                          <p:attrName>ppt_x</p:attrName>
                                          <p:attrName>ppt_y</p:attrName>
                                        </p:attrNameLst>
                                      </p:cBhvr>
                                    </p:animMotion>
                                    <p:animEffect transition="out" filter="fade">
                                      <p:cBhvr>
                                        <p:cTn id="49" dur="1250">
                                          <p:stCondLst>
                                            <p:cond delay="1750"/>
                                          </p:stCondLst>
                                        </p:cTn>
                                        <p:tgtEl>
                                          <p:spTgt spid="56"/>
                                        </p:tgtEl>
                                      </p:cBhvr>
                                    </p:animEffect>
                                    <p:set>
                                      <p:cBhvr>
                                        <p:cTn id="50" dur="1" fill="hold">
                                          <p:stCondLst>
                                            <p:cond delay="2999"/>
                                          </p:stCondLst>
                                        </p:cTn>
                                        <p:tgtEl>
                                          <p:spTgt spid="56"/>
                                        </p:tgtEl>
                                        <p:attrNameLst>
                                          <p:attrName>style.visibility</p:attrName>
                                        </p:attrNameLst>
                                      </p:cBhvr>
                                      <p:to>
                                        <p:strVal val="hidden"/>
                                      </p:to>
                                    </p:set>
                                  </p:childTnLst>
                                </p:cTn>
                              </p:par>
                              <p:par>
                                <p:cTn id="51" presetID="10" presetClass="entr" presetSubtype="0" repeatCount="indefinite" fill="hold" grpId="0" nodeType="withEffect">
                                  <p:stCondLst>
                                    <p:cond delay="50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1250"/>
                                        <p:tgtEl>
                                          <p:spTgt spid="57"/>
                                        </p:tgtEl>
                                      </p:cBhvr>
                                    </p:animEffect>
                                    <p:animMotion origin="layout" path="M -3.75E-6 -1.11111E-6 L -0.0039 -0.57824 " pathEditMode="relative">
                                      <p:cBhvr from="" to="">
                                        <p:cTn id="54" dur="3000" fill="hold">
                                          <p:stCondLst>
                                            <p:cond delay="0"/>
                                          </p:stCondLst>
                                        </p:cTn>
                                        <p:tgtEl>
                                          <p:spTgt spid="57"/>
                                        </p:tgtEl>
                                        <p:attrNameLst>
                                          <p:attrName>ppt_x</p:attrName>
                                          <p:attrName>ppt_y</p:attrName>
                                        </p:attrNameLst>
                                      </p:cBhvr>
                                    </p:animMotion>
                                    <p:animEffect transition="out" filter="fade">
                                      <p:cBhvr>
                                        <p:cTn id="55" dur="1250">
                                          <p:stCondLst>
                                            <p:cond delay="1750"/>
                                          </p:stCondLst>
                                        </p:cTn>
                                        <p:tgtEl>
                                          <p:spTgt spid="57"/>
                                        </p:tgtEl>
                                      </p:cBhvr>
                                    </p:animEffect>
                                    <p:set>
                                      <p:cBhvr>
                                        <p:cTn id="56" dur="1" fill="hold">
                                          <p:stCondLst>
                                            <p:cond delay="2999"/>
                                          </p:stCondLst>
                                        </p:cTn>
                                        <p:tgtEl>
                                          <p:spTgt spid="57"/>
                                        </p:tgtEl>
                                        <p:attrNameLst>
                                          <p:attrName>style.visibility</p:attrName>
                                        </p:attrNameLst>
                                      </p:cBhvr>
                                      <p:to>
                                        <p:strVal val="hidden"/>
                                      </p:to>
                                    </p:set>
                                  </p:childTnLst>
                                </p:cTn>
                              </p:par>
                              <p:par>
                                <p:cTn id="57" presetID="10" presetClass="entr" presetSubtype="0" repeatCount="indefinite" fill="hold" nodeType="withEffect">
                                  <p:stCondLst>
                                    <p:cond delay="110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1250"/>
                                        <p:tgtEl>
                                          <p:spTgt spid="58"/>
                                        </p:tgtEl>
                                      </p:cBhvr>
                                    </p:animEffect>
                                    <p:animMotion origin="layout" path="M 3.75E-6 -3.7037E-7 L -0.00391 -0.57824 " pathEditMode="relative">
                                      <p:cBhvr from="" to="">
                                        <p:cTn id="60" dur="3000" fill="hold">
                                          <p:stCondLst>
                                            <p:cond delay="0"/>
                                          </p:stCondLst>
                                        </p:cTn>
                                        <p:tgtEl>
                                          <p:spTgt spid="58"/>
                                        </p:tgtEl>
                                        <p:attrNameLst>
                                          <p:attrName>ppt_x</p:attrName>
                                          <p:attrName>ppt_y</p:attrName>
                                        </p:attrNameLst>
                                      </p:cBhvr>
                                    </p:animMotion>
                                    <p:animEffect transition="out" filter="fade">
                                      <p:cBhvr>
                                        <p:cTn id="61" dur="1250">
                                          <p:stCondLst>
                                            <p:cond delay="1750"/>
                                          </p:stCondLst>
                                        </p:cTn>
                                        <p:tgtEl>
                                          <p:spTgt spid="58"/>
                                        </p:tgtEl>
                                      </p:cBhvr>
                                    </p:animEffect>
                                    <p:set>
                                      <p:cBhvr>
                                        <p:cTn id="62" dur="1" fill="hold">
                                          <p:stCondLst>
                                            <p:cond delay="2999"/>
                                          </p:stCondLst>
                                        </p:cTn>
                                        <p:tgtEl>
                                          <p:spTgt spid="58"/>
                                        </p:tgtEl>
                                        <p:attrNameLst>
                                          <p:attrName>style.visibility</p:attrName>
                                        </p:attrNameLst>
                                      </p:cBhvr>
                                      <p:to>
                                        <p:strVal val="hidden"/>
                                      </p:to>
                                    </p:set>
                                  </p:childTnLst>
                                </p:cTn>
                              </p:par>
                              <p:par>
                                <p:cTn id="63" presetID="10" presetClass="entr" presetSubtype="0" repeatCount="indefinite" fill="hold" nodeType="withEffect">
                                  <p:stCondLst>
                                    <p:cond delay="160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1250"/>
                                        <p:tgtEl>
                                          <p:spTgt spid="59"/>
                                        </p:tgtEl>
                                      </p:cBhvr>
                                    </p:animEffect>
                                    <p:animMotion origin="layout" path="M -2.70833E-6 1.11111E-6 L -0.0039 -0.57824 " pathEditMode="relative">
                                      <p:cBhvr from="" to="">
                                        <p:cTn id="66" dur="3000" fill="hold">
                                          <p:stCondLst>
                                            <p:cond delay="0"/>
                                          </p:stCondLst>
                                        </p:cTn>
                                        <p:tgtEl>
                                          <p:spTgt spid="59"/>
                                        </p:tgtEl>
                                        <p:attrNameLst>
                                          <p:attrName>ppt_x</p:attrName>
                                          <p:attrName>ppt_y</p:attrName>
                                        </p:attrNameLst>
                                      </p:cBhvr>
                                    </p:animMotion>
                                    <p:animEffect transition="out" filter="fade">
                                      <p:cBhvr>
                                        <p:cTn id="67" dur="1250">
                                          <p:stCondLst>
                                            <p:cond delay="1750"/>
                                          </p:stCondLst>
                                        </p:cTn>
                                        <p:tgtEl>
                                          <p:spTgt spid="59"/>
                                        </p:tgtEl>
                                      </p:cBhvr>
                                    </p:animEffect>
                                    <p:set>
                                      <p:cBhvr>
                                        <p:cTn id="68" dur="1" fill="hold">
                                          <p:stCondLst>
                                            <p:cond delay="2999"/>
                                          </p:stCondLst>
                                        </p:cTn>
                                        <p:tgtEl>
                                          <p:spTgt spid="59"/>
                                        </p:tgtEl>
                                        <p:attrNameLst>
                                          <p:attrName>style.visibility</p:attrName>
                                        </p:attrNameLst>
                                      </p:cBhvr>
                                      <p:to>
                                        <p:strVal val="hidden"/>
                                      </p:to>
                                    </p:set>
                                  </p:childTnLst>
                                </p:cTn>
                              </p:par>
                              <p:par>
                                <p:cTn id="69" presetID="10" presetClass="entr" presetSubtype="0" repeatCount="indefinite" fill="hold" nodeType="withEffect">
                                  <p:stCondLst>
                                    <p:cond delay="60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1250"/>
                                        <p:tgtEl>
                                          <p:spTgt spid="60"/>
                                        </p:tgtEl>
                                      </p:cBhvr>
                                    </p:animEffect>
                                    <p:animMotion origin="layout" path="M -3.33333E-6 -2.22222E-6 L -0.0039 -0.57824 " pathEditMode="relative">
                                      <p:cBhvr from="" to="">
                                        <p:cTn id="72" dur="3000" fill="hold">
                                          <p:stCondLst>
                                            <p:cond delay="0"/>
                                          </p:stCondLst>
                                        </p:cTn>
                                        <p:tgtEl>
                                          <p:spTgt spid="60"/>
                                        </p:tgtEl>
                                        <p:attrNameLst>
                                          <p:attrName>ppt_x</p:attrName>
                                          <p:attrName>ppt_y</p:attrName>
                                        </p:attrNameLst>
                                      </p:cBhvr>
                                    </p:animMotion>
                                    <p:animEffect transition="out" filter="fade">
                                      <p:cBhvr>
                                        <p:cTn id="73" dur="1250">
                                          <p:stCondLst>
                                            <p:cond delay="1750"/>
                                          </p:stCondLst>
                                        </p:cTn>
                                        <p:tgtEl>
                                          <p:spTgt spid="60"/>
                                        </p:tgtEl>
                                      </p:cBhvr>
                                    </p:animEffect>
                                    <p:set>
                                      <p:cBhvr>
                                        <p:cTn id="74" dur="1" fill="hold">
                                          <p:stCondLst>
                                            <p:cond delay="2999"/>
                                          </p:stCondLst>
                                        </p:cTn>
                                        <p:tgtEl>
                                          <p:spTgt spid="60"/>
                                        </p:tgtEl>
                                        <p:attrNameLst>
                                          <p:attrName>style.visibility</p:attrName>
                                        </p:attrNameLst>
                                      </p:cBhvr>
                                      <p:to>
                                        <p:strVal val="hidden"/>
                                      </p:to>
                                    </p:set>
                                  </p:childTnLst>
                                </p:cTn>
                              </p:par>
                              <p:par>
                                <p:cTn id="75" presetID="10" presetClass="entr" presetSubtype="0" repeatCount="indefinite" fill="hold" nodeType="withEffect">
                                  <p:stCondLst>
                                    <p:cond delay="1100"/>
                                  </p:stCondLst>
                                  <p:childTnLst>
                                    <p:set>
                                      <p:cBhvr>
                                        <p:cTn id="76" dur="1" fill="hold">
                                          <p:stCondLst>
                                            <p:cond delay="0"/>
                                          </p:stCondLst>
                                        </p:cTn>
                                        <p:tgtEl>
                                          <p:spTgt spid="63"/>
                                        </p:tgtEl>
                                        <p:attrNameLst>
                                          <p:attrName>style.visibility</p:attrName>
                                        </p:attrNameLst>
                                      </p:cBhvr>
                                      <p:to>
                                        <p:strVal val="visible"/>
                                      </p:to>
                                    </p:set>
                                    <p:animEffect transition="in" filter="fade">
                                      <p:cBhvr>
                                        <p:cTn id="77" dur="1250"/>
                                        <p:tgtEl>
                                          <p:spTgt spid="63"/>
                                        </p:tgtEl>
                                      </p:cBhvr>
                                    </p:animEffect>
                                    <p:animMotion origin="layout" path="M 3.75E-6 -3.7037E-7 L -0.00391 -0.57824 " pathEditMode="relative">
                                      <p:cBhvr from="" to="">
                                        <p:cTn id="78" dur="3000" fill="hold">
                                          <p:stCondLst>
                                            <p:cond delay="0"/>
                                          </p:stCondLst>
                                        </p:cTn>
                                        <p:tgtEl>
                                          <p:spTgt spid="63"/>
                                        </p:tgtEl>
                                        <p:attrNameLst>
                                          <p:attrName>ppt_x</p:attrName>
                                          <p:attrName>ppt_y</p:attrName>
                                        </p:attrNameLst>
                                      </p:cBhvr>
                                    </p:animMotion>
                                    <p:animEffect transition="out" filter="fade">
                                      <p:cBhvr>
                                        <p:cTn id="79" dur="1250">
                                          <p:stCondLst>
                                            <p:cond delay="1750"/>
                                          </p:stCondLst>
                                        </p:cTn>
                                        <p:tgtEl>
                                          <p:spTgt spid="63"/>
                                        </p:tgtEl>
                                      </p:cBhvr>
                                    </p:animEffect>
                                    <p:set>
                                      <p:cBhvr>
                                        <p:cTn id="80" dur="1" fill="hold">
                                          <p:stCondLst>
                                            <p:cond delay="2999"/>
                                          </p:stCondLst>
                                        </p:cTn>
                                        <p:tgtEl>
                                          <p:spTgt spid="63"/>
                                        </p:tgtEl>
                                        <p:attrNameLst>
                                          <p:attrName>style.visibility</p:attrName>
                                        </p:attrNameLst>
                                      </p:cBhvr>
                                      <p:to>
                                        <p:strVal val="hidden"/>
                                      </p:to>
                                    </p:set>
                                  </p:childTnLst>
                                </p:cTn>
                              </p:par>
                              <p:par>
                                <p:cTn id="81" presetID="10" presetClass="entr" presetSubtype="0" repeatCount="indefinite" fill="hold" nodeType="withEffect">
                                  <p:stCondLst>
                                    <p:cond delay="800"/>
                                  </p:stCondLst>
                                  <p:childTnLst>
                                    <p:set>
                                      <p:cBhvr>
                                        <p:cTn id="82" dur="1" fill="hold">
                                          <p:stCondLst>
                                            <p:cond delay="0"/>
                                          </p:stCondLst>
                                        </p:cTn>
                                        <p:tgtEl>
                                          <p:spTgt spid="25601"/>
                                        </p:tgtEl>
                                        <p:attrNameLst>
                                          <p:attrName>style.visibility</p:attrName>
                                        </p:attrNameLst>
                                      </p:cBhvr>
                                      <p:to>
                                        <p:strVal val="visible"/>
                                      </p:to>
                                    </p:set>
                                    <p:animEffect transition="in" filter="fade">
                                      <p:cBhvr>
                                        <p:cTn id="83" dur="1250"/>
                                        <p:tgtEl>
                                          <p:spTgt spid="25601"/>
                                        </p:tgtEl>
                                      </p:cBhvr>
                                    </p:animEffect>
                                    <p:animMotion origin="layout" path="M 3.75E-6 -3.7037E-7 L -0.00391 -0.57824 " pathEditMode="relative">
                                      <p:cBhvr from="" to="">
                                        <p:cTn id="84" dur="3000" fill="hold">
                                          <p:stCondLst>
                                            <p:cond delay="0"/>
                                          </p:stCondLst>
                                        </p:cTn>
                                        <p:tgtEl>
                                          <p:spTgt spid="25601"/>
                                        </p:tgtEl>
                                        <p:attrNameLst>
                                          <p:attrName>ppt_x</p:attrName>
                                          <p:attrName>ppt_y</p:attrName>
                                        </p:attrNameLst>
                                      </p:cBhvr>
                                    </p:animMotion>
                                    <p:animEffect transition="out" filter="fade">
                                      <p:cBhvr>
                                        <p:cTn id="85" dur="1250">
                                          <p:stCondLst>
                                            <p:cond delay="1750"/>
                                          </p:stCondLst>
                                        </p:cTn>
                                        <p:tgtEl>
                                          <p:spTgt spid="25601"/>
                                        </p:tgtEl>
                                      </p:cBhvr>
                                    </p:animEffect>
                                    <p:set>
                                      <p:cBhvr>
                                        <p:cTn id="86" dur="1" fill="hold">
                                          <p:stCondLst>
                                            <p:cond delay="2999"/>
                                          </p:stCondLst>
                                        </p:cTn>
                                        <p:tgtEl>
                                          <p:spTgt spid="25601"/>
                                        </p:tgtEl>
                                        <p:attrNameLst>
                                          <p:attrName>style.visibility</p:attrName>
                                        </p:attrNameLst>
                                      </p:cBhvr>
                                      <p:to>
                                        <p:strVal val="hidden"/>
                                      </p:to>
                                    </p:set>
                                  </p:childTnLst>
                                </p:cTn>
                              </p:par>
                              <p:par>
                                <p:cTn id="87" presetID="10" presetClass="entr" presetSubtype="0" repeatCount="indefinite" fill="hold" nodeType="withEffect">
                                  <p:stCondLst>
                                    <p:cond delay="200"/>
                                  </p:stCondLst>
                                  <p:childTnLst>
                                    <p:set>
                                      <p:cBhvr>
                                        <p:cTn id="88" dur="1" fill="hold">
                                          <p:stCondLst>
                                            <p:cond delay="0"/>
                                          </p:stCondLst>
                                        </p:cTn>
                                        <p:tgtEl>
                                          <p:spTgt spid="25602"/>
                                        </p:tgtEl>
                                        <p:attrNameLst>
                                          <p:attrName>style.visibility</p:attrName>
                                        </p:attrNameLst>
                                      </p:cBhvr>
                                      <p:to>
                                        <p:strVal val="visible"/>
                                      </p:to>
                                    </p:set>
                                    <p:animEffect transition="in" filter="fade">
                                      <p:cBhvr>
                                        <p:cTn id="89" dur="1250"/>
                                        <p:tgtEl>
                                          <p:spTgt spid="25602"/>
                                        </p:tgtEl>
                                      </p:cBhvr>
                                    </p:animEffect>
                                    <p:animEffect transition="out" filter="fade">
                                      <p:cBhvr>
                                        <p:cTn id="90" dur="1250">
                                          <p:stCondLst>
                                            <p:cond delay="1250"/>
                                          </p:stCondLst>
                                        </p:cTn>
                                        <p:tgtEl>
                                          <p:spTgt spid="25602"/>
                                        </p:tgtEl>
                                      </p:cBhvr>
                                    </p:animEffect>
                                    <p:set>
                                      <p:cBhvr>
                                        <p:cTn id="91" dur="1" fill="hold">
                                          <p:stCondLst>
                                            <p:cond delay="2499"/>
                                          </p:stCondLst>
                                        </p:cTn>
                                        <p:tgtEl>
                                          <p:spTgt spid="25602"/>
                                        </p:tgtEl>
                                        <p:attrNameLst>
                                          <p:attrName>style.visibility</p:attrName>
                                        </p:attrNameLst>
                                      </p:cBhvr>
                                      <p:to>
                                        <p:strVal val="hidden"/>
                                      </p:to>
                                    </p:set>
                                    <p:animMotion origin="layout" path="M -2.5E-6 -1.85185E-6 L -0.0013 -0.95139 " pathEditMode="relative">
                                      <p:cBhvr from="" to="">
                                        <p:cTn id="92" dur="2500" fill="hold">
                                          <p:stCondLst>
                                            <p:cond delay="0"/>
                                          </p:stCondLst>
                                        </p:cTn>
                                        <p:tgtEl>
                                          <p:spTgt spid="25602"/>
                                        </p:tgtEl>
                                        <p:attrNameLst>
                                          <p:attrName>ppt_x</p:attrName>
                                          <p:attrName>ppt_y</p:attrName>
                                        </p:attrNameLst>
                                      </p:cBhvr>
                                    </p:animMotion>
                                  </p:childTnLst>
                                </p:cTn>
                              </p:par>
                              <p:par>
                                <p:cTn id="93" presetID="10" presetClass="entr" presetSubtype="0" repeatCount="indefinite" fill="hold" nodeType="withEffect">
                                  <p:stCondLst>
                                    <p:cond delay="900"/>
                                  </p:stCondLst>
                                  <p:childTnLst>
                                    <p:set>
                                      <p:cBhvr>
                                        <p:cTn id="94" dur="1" fill="hold">
                                          <p:stCondLst>
                                            <p:cond delay="0"/>
                                          </p:stCondLst>
                                        </p:cTn>
                                        <p:tgtEl>
                                          <p:spTgt spid="55"/>
                                        </p:tgtEl>
                                        <p:attrNameLst>
                                          <p:attrName>style.visibility</p:attrName>
                                        </p:attrNameLst>
                                      </p:cBhvr>
                                      <p:to>
                                        <p:strVal val="visible"/>
                                      </p:to>
                                    </p:set>
                                    <p:animEffect transition="in" filter="fade">
                                      <p:cBhvr>
                                        <p:cTn id="95" dur="750"/>
                                        <p:tgtEl>
                                          <p:spTgt spid="55"/>
                                        </p:tgtEl>
                                      </p:cBhvr>
                                    </p:animEffect>
                                    <p:animEffect transition="out" filter="fade">
                                      <p:cBhvr>
                                        <p:cTn id="96" dur="750">
                                          <p:stCondLst>
                                            <p:cond delay="750"/>
                                          </p:stCondLst>
                                        </p:cTn>
                                        <p:tgtEl>
                                          <p:spTgt spid="55"/>
                                        </p:tgtEl>
                                      </p:cBhvr>
                                    </p:animEffect>
                                    <p:set>
                                      <p:cBhvr>
                                        <p:cTn id="97" dur="1" fill="hold">
                                          <p:stCondLst>
                                            <p:cond delay="1499"/>
                                          </p:stCondLst>
                                        </p:cTn>
                                        <p:tgtEl>
                                          <p:spTgt spid="55"/>
                                        </p:tgtEl>
                                        <p:attrNameLst>
                                          <p:attrName>style.visibility</p:attrName>
                                        </p:attrNameLst>
                                      </p:cBhvr>
                                      <p:to>
                                        <p:strVal val="hidden"/>
                                      </p:to>
                                    </p:set>
                                    <p:animMotion origin="layout" path="M -1.66667E-6 2.59259E-6 L -1.66667E-6 -0.83611 " pathEditMode="relative">
                                      <p:cBhvr from="" to="">
                                        <p:cTn id="98" dur="1500" fill="hold">
                                          <p:stCondLst>
                                            <p:cond delay="0"/>
                                          </p:stCondLst>
                                        </p:cTn>
                                        <p:tgtEl>
                                          <p:spTgt spid="55"/>
                                        </p:tgtEl>
                                        <p:attrNameLst>
                                          <p:attrName>ppt_x</p:attrName>
                                          <p:attrName>ppt_y</p:attrName>
                                        </p:attrNameLst>
                                      </p:cBhvr>
                                    </p:animMotion>
                                  </p:childTnLst>
                                </p:cTn>
                              </p:par>
                              <p:par>
                                <p:cTn id="99" presetID="10" presetClass="entr" presetSubtype="0" repeatCount="indefinite" fill="hold" nodeType="withEffect">
                                  <p:stCondLst>
                                    <p:cond delay="2000"/>
                                  </p:stCondLst>
                                  <p:childTnLst>
                                    <p:set>
                                      <p:cBhvr>
                                        <p:cTn id="100" dur="1" fill="hold">
                                          <p:stCondLst>
                                            <p:cond delay="0"/>
                                          </p:stCondLst>
                                        </p:cTn>
                                        <p:tgtEl>
                                          <p:spTgt spid="25600"/>
                                        </p:tgtEl>
                                        <p:attrNameLst>
                                          <p:attrName>style.visibility</p:attrName>
                                        </p:attrNameLst>
                                      </p:cBhvr>
                                      <p:to>
                                        <p:strVal val="visible"/>
                                      </p:to>
                                    </p:set>
                                    <p:animEffect transition="in" filter="fade">
                                      <p:cBhvr>
                                        <p:cTn id="101" dur="3000"/>
                                        <p:tgtEl>
                                          <p:spTgt spid="25600"/>
                                        </p:tgtEl>
                                      </p:cBhvr>
                                    </p:animEffect>
                                    <p:animEffect transition="out" filter="fade">
                                      <p:cBhvr>
                                        <p:cTn id="102" dur="3000">
                                          <p:stCondLst>
                                            <p:cond delay="3000"/>
                                          </p:stCondLst>
                                        </p:cTn>
                                        <p:tgtEl>
                                          <p:spTgt spid="25600"/>
                                        </p:tgtEl>
                                      </p:cBhvr>
                                    </p:animEffect>
                                    <p:set>
                                      <p:cBhvr>
                                        <p:cTn id="103" dur="1" fill="hold">
                                          <p:stCondLst>
                                            <p:cond delay="5999"/>
                                          </p:stCondLst>
                                        </p:cTn>
                                        <p:tgtEl>
                                          <p:spTgt spid="25600"/>
                                        </p:tgtEl>
                                        <p:attrNameLst>
                                          <p:attrName>style.visibility</p:attrName>
                                        </p:attrNameLst>
                                      </p:cBhvr>
                                      <p:to>
                                        <p:strVal val="hidden"/>
                                      </p:to>
                                    </p:set>
                                    <p:animMotion origin="layout" path="M 1.875E-6 -4.81481E-6 L -0.00026 -0.91041 " pathEditMode="relative">
                                      <p:cBhvr from="" to="">
                                        <p:cTn id="104" dur="6000" fill="hold">
                                          <p:stCondLst>
                                            <p:cond delay="0"/>
                                          </p:stCondLst>
                                        </p:cTn>
                                        <p:tgtEl>
                                          <p:spTgt spid="25600"/>
                                        </p:tgtEl>
                                        <p:attrNameLst>
                                          <p:attrName>ppt_x</p:attrName>
                                          <p:attrName>ppt_y</p:attrName>
                                        </p:attrNameLst>
                                      </p:cBhvr>
                                    </p:animMotion>
                                  </p:childTnLst>
                                </p:cTn>
                              </p:par>
                              <p:par>
                                <p:cTn id="105" presetID="10" presetClass="entr" presetSubtype="0" repeatCount="indefinite" fill="hold" nodeType="withEffect">
                                  <p:stCondLst>
                                    <p:cond delay="90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750"/>
                                        <p:tgtEl>
                                          <p:spTgt spid="61"/>
                                        </p:tgtEl>
                                      </p:cBhvr>
                                    </p:animEffect>
                                    <p:animEffect transition="out" filter="fade">
                                      <p:cBhvr>
                                        <p:cTn id="108" dur="750">
                                          <p:stCondLst>
                                            <p:cond delay="750"/>
                                          </p:stCondLst>
                                        </p:cTn>
                                        <p:tgtEl>
                                          <p:spTgt spid="61"/>
                                        </p:tgtEl>
                                      </p:cBhvr>
                                    </p:animEffect>
                                    <p:set>
                                      <p:cBhvr>
                                        <p:cTn id="109" dur="1" fill="hold">
                                          <p:stCondLst>
                                            <p:cond delay="1499"/>
                                          </p:stCondLst>
                                        </p:cTn>
                                        <p:tgtEl>
                                          <p:spTgt spid="61"/>
                                        </p:tgtEl>
                                        <p:attrNameLst>
                                          <p:attrName>style.visibility</p:attrName>
                                        </p:attrNameLst>
                                      </p:cBhvr>
                                      <p:to>
                                        <p:strVal val="hidden"/>
                                      </p:to>
                                    </p:set>
                                    <p:animMotion origin="layout" path="M -1.66667E-6 2.59259E-6 L -1.66667E-6 -0.83611 " pathEditMode="relative">
                                      <p:cBhvr from="" to="">
                                        <p:cTn id="110" dur="1500" fill="hold">
                                          <p:stCondLst>
                                            <p:cond delay="0"/>
                                          </p:stCondLst>
                                        </p:cTn>
                                        <p:tgtEl>
                                          <p:spTgt spid="61"/>
                                        </p:tgtEl>
                                        <p:attrNameLst>
                                          <p:attrName>ppt_x</p:attrName>
                                          <p:attrName>ppt_y</p:attrName>
                                        </p:attrNameLst>
                                      </p:cBhvr>
                                    </p:animMotion>
                                  </p:childTnLst>
                                </p:cTn>
                              </p:par>
                              <p:par>
                                <p:cTn id="111" presetID="10" presetClass="entr" presetSubtype="0" repeatCount="indefinite" fill="hold" nodeType="withEffect">
                                  <p:stCondLst>
                                    <p:cond delay="1600"/>
                                  </p:stCondLst>
                                  <p:childTnLst>
                                    <p:set>
                                      <p:cBhvr>
                                        <p:cTn id="112" dur="1" fill="hold">
                                          <p:stCondLst>
                                            <p:cond delay="0"/>
                                          </p:stCondLst>
                                        </p:cTn>
                                        <p:tgtEl>
                                          <p:spTgt spid="50"/>
                                        </p:tgtEl>
                                        <p:attrNameLst>
                                          <p:attrName>style.visibility</p:attrName>
                                        </p:attrNameLst>
                                      </p:cBhvr>
                                      <p:to>
                                        <p:strVal val="visible"/>
                                      </p:to>
                                    </p:set>
                                    <p:animEffect transition="in" filter="fade">
                                      <p:cBhvr>
                                        <p:cTn id="113" dur="750"/>
                                        <p:tgtEl>
                                          <p:spTgt spid="50"/>
                                        </p:tgtEl>
                                      </p:cBhvr>
                                    </p:animEffect>
                                    <p:animEffect transition="out" filter="fade">
                                      <p:cBhvr>
                                        <p:cTn id="114" dur="750">
                                          <p:stCondLst>
                                            <p:cond delay="750"/>
                                          </p:stCondLst>
                                        </p:cTn>
                                        <p:tgtEl>
                                          <p:spTgt spid="50"/>
                                        </p:tgtEl>
                                      </p:cBhvr>
                                    </p:animEffect>
                                    <p:set>
                                      <p:cBhvr>
                                        <p:cTn id="115" dur="1" fill="hold">
                                          <p:stCondLst>
                                            <p:cond delay="1499"/>
                                          </p:stCondLst>
                                        </p:cTn>
                                        <p:tgtEl>
                                          <p:spTgt spid="50"/>
                                        </p:tgtEl>
                                        <p:attrNameLst>
                                          <p:attrName>style.visibility</p:attrName>
                                        </p:attrNameLst>
                                      </p:cBhvr>
                                      <p:to>
                                        <p:strVal val="hidden"/>
                                      </p:to>
                                    </p:set>
                                    <p:animMotion origin="layout" path="M -1.66667E-6 2.59259E-6 L -1.66667E-6 -0.83611 " pathEditMode="relative">
                                      <p:cBhvr from="" to="">
                                        <p:cTn id="116" dur="1500" fill="hold">
                                          <p:stCondLst>
                                            <p:cond delay="0"/>
                                          </p:stCondLst>
                                        </p:cTn>
                                        <p:tgtEl>
                                          <p:spTgt spid="50"/>
                                        </p:tgtEl>
                                        <p:attrNameLst>
                                          <p:attrName>ppt_x</p:attrName>
                                          <p:attrName>ppt_y</p:attrName>
                                        </p:attrNameLst>
                                      </p:cBhvr>
                                    </p:animMotion>
                                  </p:childTnLst>
                                </p:cTn>
                              </p:par>
                              <p:par>
                                <p:cTn id="117" presetID="10" presetClass="entr" presetSubtype="0" repeatCount="indefinite" fill="hold" grpId="0" nodeType="withEffect">
                                  <p:stCondLst>
                                    <p:cond delay="2500"/>
                                  </p:stCondLst>
                                  <p:childTnLst>
                                    <p:set>
                                      <p:cBhvr>
                                        <p:cTn id="118" dur="1" fill="hold">
                                          <p:stCondLst>
                                            <p:cond delay="0"/>
                                          </p:stCondLst>
                                        </p:cTn>
                                        <p:tgtEl>
                                          <p:spTgt spid="48"/>
                                        </p:tgtEl>
                                        <p:attrNameLst>
                                          <p:attrName>style.visibility</p:attrName>
                                        </p:attrNameLst>
                                      </p:cBhvr>
                                      <p:to>
                                        <p:strVal val="visible"/>
                                      </p:to>
                                    </p:set>
                                    <p:animEffect transition="in" filter="fade">
                                      <p:cBhvr>
                                        <p:cTn id="119" dur="1250"/>
                                        <p:tgtEl>
                                          <p:spTgt spid="48"/>
                                        </p:tgtEl>
                                      </p:cBhvr>
                                    </p:animEffect>
                                    <p:animEffect transition="out" filter="fade">
                                      <p:cBhvr>
                                        <p:cTn id="120" dur="1250">
                                          <p:stCondLst>
                                            <p:cond delay="1250"/>
                                          </p:stCondLst>
                                        </p:cTn>
                                        <p:tgtEl>
                                          <p:spTgt spid="48"/>
                                        </p:tgtEl>
                                      </p:cBhvr>
                                    </p:animEffect>
                                    <p:set>
                                      <p:cBhvr>
                                        <p:cTn id="121" dur="1" fill="hold">
                                          <p:stCondLst>
                                            <p:cond delay="2499"/>
                                          </p:stCondLst>
                                        </p:cTn>
                                        <p:tgtEl>
                                          <p:spTgt spid="48"/>
                                        </p:tgtEl>
                                        <p:attrNameLst>
                                          <p:attrName>style.visibility</p:attrName>
                                        </p:attrNameLst>
                                      </p:cBhvr>
                                      <p:to>
                                        <p:strVal val="hidden"/>
                                      </p:to>
                                    </p:set>
                                    <p:animMotion origin="layout" path="M -2.5E-6 -1.85185E-6 L -0.0013 -0.95139 " pathEditMode="relative">
                                      <p:cBhvr from="" to="">
                                        <p:cTn id="122" dur="2500" fill="hold">
                                          <p:stCondLst>
                                            <p:cond delay="0"/>
                                          </p:stCondLst>
                                        </p:cTn>
                                        <p:tgtEl>
                                          <p:spTgt spid="48"/>
                                        </p:tgtEl>
                                        <p:attrNameLst>
                                          <p:attrName>ppt_x</p:attrName>
                                          <p:attrName>ppt_y</p:attrName>
                                        </p:attrNameLst>
                                      </p:cBhvr>
                                    </p:animMotion>
                                  </p:childTnLst>
                                </p:cTn>
                              </p:par>
                              <p:par>
                                <p:cTn id="123" presetID="10" presetClass="entr" presetSubtype="0" repeatCount="indefinite" fill="hold" nodeType="withEffect">
                                  <p:stCondLst>
                                    <p:cond delay="4000"/>
                                  </p:stCondLst>
                                  <p:childTnLst>
                                    <p:set>
                                      <p:cBhvr>
                                        <p:cTn id="124" dur="1" fill="hold">
                                          <p:stCondLst>
                                            <p:cond delay="0"/>
                                          </p:stCondLst>
                                        </p:cTn>
                                        <p:tgtEl>
                                          <p:spTgt spid="62"/>
                                        </p:tgtEl>
                                        <p:attrNameLst>
                                          <p:attrName>style.visibility</p:attrName>
                                        </p:attrNameLst>
                                      </p:cBhvr>
                                      <p:to>
                                        <p:strVal val="visible"/>
                                      </p:to>
                                    </p:set>
                                    <p:animEffect transition="in" filter="fade">
                                      <p:cBhvr>
                                        <p:cTn id="125" dur="1250"/>
                                        <p:tgtEl>
                                          <p:spTgt spid="62"/>
                                        </p:tgtEl>
                                      </p:cBhvr>
                                    </p:animEffect>
                                    <p:animEffect transition="out" filter="fade">
                                      <p:cBhvr>
                                        <p:cTn id="126" dur="1250">
                                          <p:stCondLst>
                                            <p:cond delay="1250"/>
                                          </p:stCondLst>
                                        </p:cTn>
                                        <p:tgtEl>
                                          <p:spTgt spid="62"/>
                                        </p:tgtEl>
                                      </p:cBhvr>
                                    </p:animEffect>
                                    <p:set>
                                      <p:cBhvr>
                                        <p:cTn id="127" dur="1" fill="hold">
                                          <p:stCondLst>
                                            <p:cond delay="2499"/>
                                          </p:stCondLst>
                                        </p:cTn>
                                        <p:tgtEl>
                                          <p:spTgt spid="62"/>
                                        </p:tgtEl>
                                        <p:attrNameLst>
                                          <p:attrName>style.visibility</p:attrName>
                                        </p:attrNameLst>
                                      </p:cBhvr>
                                      <p:to>
                                        <p:strVal val="hidden"/>
                                      </p:to>
                                    </p:set>
                                    <p:animMotion origin="layout" path="M -2.5E-6 -1.85185E-6 L -0.0013 -0.95139 " pathEditMode="relative">
                                      <p:cBhvr from="" to="">
                                        <p:cTn id="128" dur="2500" fill="hold">
                                          <p:stCondLst>
                                            <p:cond delay="0"/>
                                          </p:stCondLst>
                                        </p:cTn>
                                        <p:tgtEl>
                                          <p:spTgt spid="62"/>
                                        </p:tgtEl>
                                        <p:attrNameLst>
                                          <p:attrName>ppt_x</p:attrName>
                                          <p:attrName>ppt_y</p:attrName>
                                        </p:attrNameLst>
                                      </p:cBhvr>
                                    </p:animMotion>
                                  </p:childTnLst>
                                </p:cTn>
                              </p:par>
                              <p:par>
                                <p:cTn id="129" presetID="10" presetClass="entr" presetSubtype="0" repeatCount="indefinite" fill="hold" nodeType="withEffect">
                                  <p:stCondLst>
                                    <p:cond delay="0"/>
                                  </p:stCondLst>
                                  <p:childTnLst>
                                    <p:set>
                                      <p:cBhvr>
                                        <p:cTn id="130" dur="1" fill="hold">
                                          <p:stCondLst>
                                            <p:cond delay="0"/>
                                          </p:stCondLst>
                                        </p:cTn>
                                        <p:tgtEl>
                                          <p:spTgt spid="2"/>
                                        </p:tgtEl>
                                        <p:attrNameLst>
                                          <p:attrName>style.visibility</p:attrName>
                                        </p:attrNameLst>
                                      </p:cBhvr>
                                      <p:to>
                                        <p:strVal val="visible"/>
                                      </p:to>
                                    </p:set>
                                    <p:animEffect transition="in" filter="fade">
                                      <p:cBhvr>
                                        <p:cTn id="131" dur="1250"/>
                                        <p:tgtEl>
                                          <p:spTgt spid="2"/>
                                        </p:tgtEl>
                                      </p:cBhvr>
                                    </p:animEffect>
                                    <p:animMotion origin="layout" path="M 3.75E-6 -3.7037E-7 L -0.00391 -0.57824 " pathEditMode="relative">
                                      <p:cBhvr from="" to="">
                                        <p:cTn id="132" dur="3000" fill="hold">
                                          <p:stCondLst>
                                            <p:cond delay="0"/>
                                          </p:stCondLst>
                                        </p:cTn>
                                        <p:tgtEl>
                                          <p:spTgt spid="2"/>
                                        </p:tgtEl>
                                        <p:attrNameLst>
                                          <p:attrName>ppt_x</p:attrName>
                                          <p:attrName>ppt_y</p:attrName>
                                        </p:attrNameLst>
                                      </p:cBhvr>
                                    </p:animMotion>
                                    <p:animEffect transition="out" filter="fade">
                                      <p:cBhvr>
                                        <p:cTn id="133" dur="1250">
                                          <p:stCondLst>
                                            <p:cond delay="1750"/>
                                          </p:stCondLst>
                                        </p:cTn>
                                        <p:tgtEl>
                                          <p:spTgt spid="2"/>
                                        </p:tgtEl>
                                      </p:cBhvr>
                                    </p:animEffect>
                                    <p:set>
                                      <p:cBhvr>
                                        <p:cTn id="134" dur="1" fill="hold">
                                          <p:stCondLst>
                                            <p:cond delay="2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9" grpId="0" animBg="1"/>
      <p:bldP spid="39" grpId="1" animBg="1"/>
      <p:bldP spid="48" grpId="0" animBg="1"/>
      <p:bldP spid="5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椭圆 33">
            <a:extLst>
              <a:ext uri="{FF2B5EF4-FFF2-40B4-BE49-F238E27FC236}">
                <a16:creationId xmlns:a16="http://schemas.microsoft.com/office/drawing/2014/main" id="{293D386B-1069-ED64-5DBB-7760A83E364E}"/>
              </a:ext>
            </a:extLst>
          </p:cNvPr>
          <p:cNvSpPr/>
          <p:nvPr/>
        </p:nvSpPr>
        <p:spPr>
          <a:xfrm rot="4471883">
            <a:off x="1514615" y="580378"/>
            <a:ext cx="1688862" cy="1658582"/>
          </a:xfrm>
          <a:prstGeom prst="ellipse">
            <a:avLst/>
          </a:prstGeom>
          <a:noFill/>
          <a:ln w="9525">
            <a:gradFill>
              <a:gsLst>
                <a:gs pos="0">
                  <a:schemeClr val="accent1">
                    <a:lumMod val="5000"/>
                    <a:lumOff val="95000"/>
                    <a:alpha val="63000"/>
                  </a:schemeClr>
                </a:gs>
                <a:gs pos="39000">
                  <a:schemeClr val="accent1">
                    <a:lumMod val="45000"/>
                    <a:lumOff val="55000"/>
                    <a:alpha val="24000"/>
                  </a:schemeClr>
                </a:gs>
                <a:gs pos="100000">
                  <a:schemeClr val="accent1">
                    <a:lumMod val="30000"/>
                    <a:lumOff val="70000"/>
                    <a:alpha val="0"/>
                  </a:schemeClr>
                </a:gs>
              </a:gsLst>
              <a:lin ang="2400000" scaled="0"/>
            </a:gra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PA-等腰三角形 55">
            <a:extLst>
              <a:ext uri="{FF2B5EF4-FFF2-40B4-BE49-F238E27FC236}">
                <a16:creationId xmlns:a16="http://schemas.microsoft.com/office/drawing/2014/main" id="{4211EE9F-CE60-B6E6-B3C8-580D9A4D87AC}"/>
              </a:ext>
            </a:extLst>
          </p:cNvPr>
          <p:cNvSpPr/>
          <p:nvPr>
            <p:custDataLst>
              <p:tags r:id="rId1"/>
            </p:custDataLst>
          </p:nvPr>
        </p:nvSpPr>
        <p:spPr>
          <a:xfrm rot="14454297">
            <a:off x="9870586" y="1892131"/>
            <a:ext cx="800226" cy="1334028"/>
          </a:xfrm>
          <a:prstGeom prst="triangle">
            <a:avLst>
              <a:gd name="adj" fmla="val 100000"/>
            </a:avLst>
          </a:prstGeom>
          <a:noFill/>
          <a:ln w="177800">
            <a:gradFill>
              <a:gsLst>
                <a:gs pos="0">
                  <a:srgbClr val="868686"/>
                </a:gs>
                <a:gs pos="64000">
                  <a:schemeClr val="bg2"/>
                </a:gs>
              </a:gsLst>
              <a:lin ang="5400000" scaled="1"/>
            </a:grad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0" name="等腰三角形 1029">
            <a:extLst>
              <a:ext uri="{FF2B5EF4-FFF2-40B4-BE49-F238E27FC236}">
                <a16:creationId xmlns:a16="http://schemas.microsoft.com/office/drawing/2014/main" id="{F3E368B3-AA89-105F-8AA9-73597BBAB7F2}"/>
              </a:ext>
            </a:extLst>
          </p:cNvPr>
          <p:cNvSpPr/>
          <p:nvPr/>
        </p:nvSpPr>
        <p:spPr>
          <a:xfrm rot="15002304">
            <a:off x="594186" y="5327220"/>
            <a:ext cx="179762" cy="194470"/>
          </a:xfrm>
          <a:prstGeom prst="triangle">
            <a:avLst>
              <a:gd name="adj" fmla="val 69565"/>
            </a:avLst>
          </a:prstGeom>
          <a:gradFill>
            <a:gsLst>
              <a:gs pos="0">
                <a:schemeClr val="accent1">
                  <a:lumMod val="5000"/>
                  <a:lumOff val="95000"/>
                  <a:alpha val="46000"/>
                </a:schemeClr>
              </a:gs>
              <a:gs pos="76000">
                <a:srgbClr val="78D5CE"/>
              </a:gs>
            </a:gsLst>
            <a:lin ang="5400000" scaled="1"/>
          </a:gradFill>
          <a:ln w="190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流程图: 终止 1">
            <a:extLst>
              <a:ext uri="{FF2B5EF4-FFF2-40B4-BE49-F238E27FC236}">
                <a16:creationId xmlns:a16="http://schemas.microsoft.com/office/drawing/2014/main" id="{B03103DF-055A-862C-361E-E56123115F2B}"/>
              </a:ext>
            </a:extLst>
          </p:cNvPr>
          <p:cNvSpPr/>
          <p:nvPr/>
        </p:nvSpPr>
        <p:spPr>
          <a:xfrm>
            <a:off x="626991" y="317798"/>
            <a:ext cx="1682713" cy="516595"/>
          </a:xfrm>
          <a:prstGeom prst="flowChartTerminator">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i="1" dirty="0">
                <a:solidFill>
                  <a:schemeClr val="bg2"/>
                </a:solidFill>
                <a:latin typeface="Book Antiqua" panose="02040602050305030304" pitchFamily="18" charset="0"/>
              </a:rPr>
              <a:t>Advantages &amp; Disadvantages</a:t>
            </a:r>
            <a:endParaRPr lang="zh-CN" altLang="en-US" sz="1600" i="1" dirty="0">
              <a:solidFill>
                <a:schemeClr val="bg2"/>
              </a:solidFill>
              <a:latin typeface="Book Antiqua" panose="02040602050305030304" pitchFamily="18" charset="0"/>
            </a:endParaRPr>
          </a:p>
        </p:txBody>
      </p:sp>
      <p:sp>
        <p:nvSpPr>
          <p:cNvPr id="3" name="文本框 2">
            <a:extLst>
              <a:ext uri="{FF2B5EF4-FFF2-40B4-BE49-F238E27FC236}">
                <a16:creationId xmlns:a16="http://schemas.microsoft.com/office/drawing/2014/main" id="{77483293-406B-7F48-6E15-3D4D4A1DFCFA}"/>
              </a:ext>
            </a:extLst>
          </p:cNvPr>
          <p:cNvSpPr txBox="1"/>
          <p:nvPr/>
        </p:nvSpPr>
        <p:spPr>
          <a:xfrm>
            <a:off x="2536475" y="1910185"/>
            <a:ext cx="2822105" cy="1297919"/>
          </a:xfrm>
          <a:prstGeom prst="rect">
            <a:avLst/>
          </a:prstGeom>
          <a:noFill/>
        </p:spPr>
        <p:txBody>
          <a:bodyPr wrap="square">
            <a:spAutoFit/>
          </a:bodyPr>
          <a:lstStyle/>
          <a:p>
            <a:pPr marL="285750" indent="-285750" algn="just">
              <a:lnSpc>
                <a:spcPct val="150000"/>
              </a:lnSpc>
              <a:buFontTx/>
              <a:buChar char="-"/>
            </a:pPr>
            <a:r>
              <a:rPr lang="en-US" altLang="zh-CN" dirty="0">
                <a:solidFill>
                  <a:schemeClr val="bg2"/>
                </a:solidFill>
                <a:latin typeface="Baskerville Old Face" panose="02020602080505020303" pitchFamily="18" charset="0"/>
              </a:rPr>
              <a:t>Stable (</a:t>
            </a:r>
            <a:r>
              <a:rPr lang="en-US" altLang="zh-CN" sz="1800" dirty="0">
                <a:solidFill>
                  <a:schemeClr val="bg2"/>
                </a:solidFill>
              </a:rPr>
              <a:t>Explicit</a:t>
            </a:r>
            <a:r>
              <a:rPr lang="en-US" altLang="zh-CN" dirty="0">
                <a:solidFill>
                  <a:schemeClr val="bg2"/>
                </a:solidFill>
                <a:latin typeface="Baskerville Old Face" panose="02020602080505020303" pitchFamily="18" charset="0"/>
              </a:rPr>
              <a:t>)</a:t>
            </a:r>
          </a:p>
          <a:p>
            <a:pPr marL="285750" indent="-285750" algn="just">
              <a:lnSpc>
                <a:spcPct val="150000"/>
              </a:lnSpc>
              <a:buFontTx/>
              <a:buChar char="-"/>
            </a:pPr>
            <a:endParaRPr lang="en-US" altLang="zh-CN" dirty="0">
              <a:solidFill>
                <a:schemeClr val="bg2"/>
              </a:solidFill>
              <a:latin typeface="Baskerville Old Face" panose="02020602080505020303" pitchFamily="18" charset="0"/>
            </a:endParaRPr>
          </a:p>
          <a:p>
            <a:pPr marL="285750" indent="-285750" algn="just">
              <a:lnSpc>
                <a:spcPct val="150000"/>
              </a:lnSpc>
              <a:buFontTx/>
              <a:buChar char="-"/>
            </a:pPr>
            <a:r>
              <a:rPr lang="en-US" altLang="zh-CN" dirty="0">
                <a:solidFill>
                  <a:schemeClr val="bg2"/>
                </a:solidFill>
                <a:latin typeface="Baskerville Old Face" panose="02020602080505020303" pitchFamily="18" charset="0"/>
              </a:rPr>
              <a:t>Quick (Implicit)</a:t>
            </a:r>
            <a:endParaRPr lang="zh-CN" altLang="en-US" dirty="0">
              <a:solidFill>
                <a:schemeClr val="bg2"/>
              </a:solidFill>
            </a:endParaRPr>
          </a:p>
        </p:txBody>
      </p:sp>
      <p:sp>
        <p:nvSpPr>
          <p:cNvPr id="4" name="文本框 3">
            <a:extLst>
              <a:ext uri="{FF2B5EF4-FFF2-40B4-BE49-F238E27FC236}">
                <a16:creationId xmlns:a16="http://schemas.microsoft.com/office/drawing/2014/main" id="{B998A3A3-E335-B46B-C532-7B552CF62EBD}"/>
              </a:ext>
            </a:extLst>
          </p:cNvPr>
          <p:cNvSpPr txBox="1"/>
          <p:nvPr/>
        </p:nvSpPr>
        <p:spPr>
          <a:xfrm>
            <a:off x="6490068" y="3764053"/>
            <a:ext cx="4915349" cy="2128916"/>
          </a:xfrm>
          <a:prstGeom prst="rect">
            <a:avLst/>
          </a:prstGeom>
          <a:noFill/>
        </p:spPr>
        <p:txBody>
          <a:bodyPr wrap="square">
            <a:spAutoFit/>
          </a:bodyPr>
          <a:lstStyle/>
          <a:p>
            <a:pPr marL="285750" indent="-285750" algn="just">
              <a:lnSpc>
                <a:spcPct val="150000"/>
              </a:lnSpc>
              <a:buFontTx/>
              <a:buChar char="-"/>
            </a:pPr>
            <a:r>
              <a:rPr lang="en-US" altLang="zh-CN" dirty="0">
                <a:solidFill>
                  <a:schemeClr val="bg2"/>
                </a:solidFill>
                <a:latin typeface="Baskerville Old Face" panose="02020602080505020303" pitchFamily="18" charset="0"/>
              </a:rPr>
              <a:t>Not that physical</a:t>
            </a:r>
          </a:p>
          <a:p>
            <a:pPr algn="just">
              <a:lnSpc>
                <a:spcPct val="150000"/>
              </a:lnSpc>
            </a:pPr>
            <a:r>
              <a:rPr lang="en-US" altLang="zh-CN" dirty="0">
                <a:solidFill>
                  <a:schemeClr val="bg2"/>
                </a:solidFill>
                <a:latin typeface="Baskerville Old Face" panose="02020602080505020303" pitchFamily="18" charset="0"/>
              </a:rPr>
              <a:t>The physical property (stiffness…) only depends on the time steps and iterations.</a:t>
            </a:r>
          </a:p>
          <a:p>
            <a:pPr algn="just">
              <a:lnSpc>
                <a:spcPct val="150000"/>
              </a:lnSpc>
            </a:pPr>
            <a:endParaRPr lang="en-US" altLang="zh-CN" dirty="0">
              <a:solidFill>
                <a:schemeClr val="bg2"/>
              </a:solidFill>
              <a:latin typeface="Baskerville Old Face" panose="02020602080505020303" pitchFamily="18" charset="0"/>
            </a:endParaRPr>
          </a:p>
          <a:p>
            <a:pPr marL="285750" indent="-285750" algn="just">
              <a:lnSpc>
                <a:spcPct val="150000"/>
              </a:lnSpc>
              <a:buFontTx/>
              <a:buChar char="-"/>
            </a:pPr>
            <a:r>
              <a:rPr lang="en-US" altLang="zh-CN" dirty="0">
                <a:solidFill>
                  <a:schemeClr val="bg2"/>
                </a:solidFill>
                <a:latin typeface="Baskerville Old Face" panose="02020602080505020303" pitchFamily="18" charset="0"/>
              </a:rPr>
              <a:t>Over 1k vertices will cause simulation time burst</a:t>
            </a:r>
            <a:endParaRPr lang="zh-CN" altLang="en-US" dirty="0">
              <a:solidFill>
                <a:schemeClr val="bg2"/>
              </a:solidFill>
            </a:endParaRPr>
          </a:p>
        </p:txBody>
      </p:sp>
    </p:spTree>
    <p:extLst>
      <p:ext uri="{BB962C8B-B14F-4D97-AF65-F5344CB8AC3E}">
        <p14:creationId xmlns:p14="http://schemas.microsoft.com/office/powerpoint/2010/main" val="3156918762"/>
      </p:ext>
    </p:extLst>
  </p:cSld>
  <p:clrMapOvr>
    <a:masterClrMapping/>
  </p:clrMapOvr>
  <mc:AlternateContent xmlns:mc="http://schemas.openxmlformats.org/markup-compatibility/2006" xmlns:p14="http://schemas.microsoft.com/office/powerpoint/2010/main">
    <mc:Choice Requires="p14">
      <p:transition spd="slow" p14:dur="125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110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2308"/>
                                        <p:tgtEl>
                                          <p:spTgt spid="54"/>
                                        </p:tgtEl>
                                      </p:cBhvr>
                                    </p:animEffect>
                                    <p:animEffect transition="out" filter="fade">
                                      <p:cBhvr>
                                        <p:cTn id="8" dur="2308">
                                          <p:stCondLst>
                                            <p:cond delay="2692"/>
                                          </p:stCondLst>
                                        </p:cTn>
                                        <p:tgtEl>
                                          <p:spTgt spid="54"/>
                                        </p:tgtEl>
                                      </p:cBhvr>
                                    </p:animEffect>
                                    <p:set>
                                      <p:cBhvr>
                                        <p:cTn id="9" dur="1" fill="hold">
                                          <p:stCondLst>
                                            <p:cond delay="4999"/>
                                          </p:stCondLst>
                                        </p:cTn>
                                        <p:tgtEl>
                                          <p:spTgt spid="54"/>
                                        </p:tgtEl>
                                        <p:attrNameLst>
                                          <p:attrName>style.visibility</p:attrName>
                                        </p:attrNameLst>
                                      </p:cBhvr>
                                      <p:to>
                                        <p:strVal val="hidden"/>
                                      </p:to>
                                    </p:set>
                                    <p:set>
                                      <p:cBhvr>
                                        <p:cTn id="10" dur="10" fill="hold">
                                          <p:stCondLst>
                                            <p:cond delay="0"/>
                                          </p:stCondLst>
                                        </p:cTn>
                                        <p:tgtEl>
                                          <p:spTgt spid="54"/>
                                        </p:tgtEl>
                                        <p:attrNameLst>
                                          <p:attrName>style.visibility</p:attrName>
                                        </p:attrNameLst>
                                      </p:cBhvr>
                                      <p:to>
                                        <p:strVal val="visible"/>
                                      </p:to>
                                    </p:set>
                                    <p:animMotion origin="layout" path="M -4.16667E-7 -1.85185E-6 L 0.03346 0.09306 " pathEditMode="relative">
                                      <p:cBhvr from="" to="">
                                        <p:cTn id="11" dur="5000" fill="hold">
                                          <p:stCondLst>
                                            <p:cond delay="0"/>
                                          </p:stCondLst>
                                        </p:cTn>
                                        <p:tgtEl>
                                          <p:spTgt spid="54"/>
                                        </p:tgtEl>
                                        <p:attrNameLst>
                                          <p:attrName>ppt_x</p:attrName>
                                          <p:attrName>ppt_y</p:attrName>
                                        </p:attrNameLst>
                                      </p:cBhvr>
                                    </p:animMotion>
                                    <p:set>
                                      <p:cBhvr>
                                        <p:cTn id="12" dur="10" fill="hold">
                                          <p:stCondLst>
                                            <p:cond delay="0"/>
                                          </p:stCondLst>
                                        </p:cTn>
                                        <p:tgtEl>
                                          <p:spTgt spid="54"/>
                                        </p:tgtEl>
                                        <p:attrNameLst>
                                          <p:attrName>style.visibility</p:attrName>
                                        </p:attrNameLst>
                                      </p:cBhvr>
                                      <p:to>
                                        <p:strVal val="visible"/>
                                      </p:to>
                                    </p:set>
                                    <p:animRot by="21600000">
                                      <p:cBhvr>
                                        <p:cTn id="13" dur="30000" fill="hold">
                                          <p:stCondLst>
                                            <p:cond delay="0"/>
                                          </p:stCondLst>
                                        </p:cTn>
                                        <p:tgtEl>
                                          <p:spTgt spid="54"/>
                                        </p:tgtEl>
                                        <p:attrNameLst>
                                          <p:attrName>r</p:attrName>
                                        </p:attrNameLst>
                                      </p:cBhvr>
                                    </p:animRot>
                                  </p:childTnLst>
                                </p:cTn>
                              </p:par>
                              <p:par>
                                <p:cTn id="14" presetID="10" presetClass="entr" presetSubtype="0" repeatCount="indefinite" fill="hold" grpId="0" nodeType="withEffect">
                                  <p:stCondLst>
                                    <p:cond delay="500"/>
                                  </p:stCondLst>
                                  <p:childTnLst>
                                    <p:set>
                                      <p:cBhvr>
                                        <p:cTn id="15" dur="1" fill="hold">
                                          <p:stCondLst>
                                            <p:cond delay="0"/>
                                          </p:stCondLst>
                                        </p:cTn>
                                        <p:tgtEl>
                                          <p:spTgt spid="1030"/>
                                        </p:tgtEl>
                                        <p:attrNameLst>
                                          <p:attrName>style.visibility</p:attrName>
                                        </p:attrNameLst>
                                      </p:cBhvr>
                                      <p:to>
                                        <p:strVal val="visible"/>
                                      </p:to>
                                    </p:set>
                                    <p:animEffect transition="in" filter="fade">
                                      <p:cBhvr>
                                        <p:cTn id="16" dur="2308"/>
                                        <p:tgtEl>
                                          <p:spTgt spid="1030"/>
                                        </p:tgtEl>
                                      </p:cBhvr>
                                    </p:animEffect>
                                    <p:animEffect transition="out" filter="fade">
                                      <p:cBhvr>
                                        <p:cTn id="17" dur="2308">
                                          <p:stCondLst>
                                            <p:cond delay="2692"/>
                                          </p:stCondLst>
                                        </p:cTn>
                                        <p:tgtEl>
                                          <p:spTgt spid="1030"/>
                                        </p:tgtEl>
                                      </p:cBhvr>
                                    </p:animEffect>
                                    <p:set>
                                      <p:cBhvr>
                                        <p:cTn id="18" dur="1" fill="hold">
                                          <p:stCondLst>
                                            <p:cond delay="4999"/>
                                          </p:stCondLst>
                                        </p:cTn>
                                        <p:tgtEl>
                                          <p:spTgt spid="1030"/>
                                        </p:tgtEl>
                                        <p:attrNameLst>
                                          <p:attrName>style.visibility</p:attrName>
                                        </p:attrNameLst>
                                      </p:cBhvr>
                                      <p:to>
                                        <p:strVal val="hidden"/>
                                      </p:to>
                                    </p:set>
                                  </p:childTnLst>
                                </p:cTn>
                              </p:par>
                              <p:par>
                                <p:cTn id="19" presetID="42" presetClass="path" presetSubtype="0" fill="hold" grpId="1" nodeType="withEffect">
                                  <p:stCondLst>
                                    <p:cond delay="500"/>
                                  </p:stCondLst>
                                  <p:childTnLst>
                                    <p:animMotion origin="layout" path="M 2.08333E-7 -2.22222E-6 L 0.05495 0.08773 " pathEditMode="relative" rAng="0" ptsTypes="AA">
                                      <p:cBhvr>
                                        <p:cTn id="20" dur="5000" fill="hold"/>
                                        <p:tgtEl>
                                          <p:spTgt spid="1030"/>
                                        </p:tgtEl>
                                        <p:attrNameLst>
                                          <p:attrName>ppt_x</p:attrName>
                                          <p:attrName>ppt_y</p:attrName>
                                        </p:attrNameLst>
                                      </p:cBhvr>
                                      <p:rCtr x="2747" y="4375"/>
                                    </p:animMotion>
                                  </p:childTnLst>
                                </p:cTn>
                              </p:par>
                              <p:par>
                                <p:cTn id="21" presetID="8" presetClass="emph" presetSubtype="0" fill="hold" grpId="2" nodeType="withEffect">
                                  <p:stCondLst>
                                    <p:cond delay="500"/>
                                  </p:stCondLst>
                                  <p:childTnLst>
                                    <p:animRot by="21600000">
                                      <p:cBhvr>
                                        <p:cTn id="22" dur="30000" fill="hold"/>
                                        <p:tgtEl>
                                          <p:spTgt spid="10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1030" grpId="0" animBg="1"/>
      <p:bldP spid="1030" grpId="1" animBg="1"/>
      <p:bldP spid="1030"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EEAF3-F885-E306-4A1C-77DBA70AA833}"/>
            </a:ext>
          </a:extLst>
        </p:cNvPr>
        <p:cNvGrpSpPr/>
        <p:nvPr/>
      </p:nvGrpSpPr>
      <p:grpSpPr>
        <a:xfrm>
          <a:off x="0" y="0"/>
          <a:ext cx="0" cy="0"/>
          <a:chOff x="0" y="0"/>
          <a:chExt cx="0" cy="0"/>
        </a:xfrm>
      </p:grpSpPr>
      <p:sp>
        <p:nvSpPr>
          <p:cNvPr id="34" name="椭圆 33">
            <a:extLst>
              <a:ext uri="{FF2B5EF4-FFF2-40B4-BE49-F238E27FC236}">
                <a16:creationId xmlns:a16="http://schemas.microsoft.com/office/drawing/2014/main" id="{905BC488-6F96-485F-711D-0B2D20B4418C}"/>
              </a:ext>
            </a:extLst>
          </p:cNvPr>
          <p:cNvSpPr/>
          <p:nvPr/>
        </p:nvSpPr>
        <p:spPr>
          <a:xfrm rot="4471883">
            <a:off x="1514615" y="580378"/>
            <a:ext cx="1688862" cy="1658582"/>
          </a:xfrm>
          <a:prstGeom prst="ellipse">
            <a:avLst/>
          </a:prstGeom>
          <a:noFill/>
          <a:ln w="9525">
            <a:gradFill>
              <a:gsLst>
                <a:gs pos="0">
                  <a:schemeClr val="accent1">
                    <a:lumMod val="5000"/>
                    <a:lumOff val="95000"/>
                    <a:alpha val="63000"/>
                  </a:schemeClr>
                </a:gs>
                <a:gs pos="39000">
                  <a:schemeClr val="accent1">
                    <a:lumMod val="45000"/>
                    <a:lumOff val="55000"/>
                    <a:alpha val="24000"/>
                  </a:schemeClr>
                </a:gs>
                <a:gs pos="100000">
                  <a:schemeClr val="accent1">
                    <a:lumMod val="30000"/>
                    <a:lumOff val="70000"/>
                    <a:alpha val="0"/>
                  </a:schemeClr>
                </a:gs>
              </a:gsLst>
              <a:lin ang="2400000" scaled="0"/>
            </a:gra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PA-等腰三角形 55">
            <a:extLst>
              <a:ext uri="{FF2B5EF4-FFF2-40B4-BE49-F238E27FC236}">
                <a16:creationId xmlns:a16="http://schemas.microsoft.com/office/drawing/2014/main" id="{27C497A9-334A-D94E-14A5-B6D421D58317}"/>
              </a:ext>
            </a:extLst>
          </p:cNvPr>
          <p:cNvSpPr/>
          <p:nvPr>
            <p:custDataLst>
              <p:tags r:id="rId1"/>
            </p:custDataLst>
          </p:nvPr>
        </p:nvSpPr>
        <p:spPr>
          <a:xfrm rot="14454297">
            <a:off x="9870586" y="1892131"/>
            <a:ext cx="800226" cy="1334028"/>
          </a:xfrm>
          <a:prstGeom prst="triangle">
            <a:avLst>
              <a:gd name="adj" fmla="val 100000"/>
            </a:avLst>
          </a:prstGeom>
          <a:noFill/>
          <a:ln w="177800">
            <a:gradFill>
              <a:gsLst>
                <a:gs pos="0">
                  <a:srgbClr val="868686"/>
                </a:gs>
                <a:gs pos="64000">
                  <a:schemeClr val="bg2"/>
                </a:gs>
              </a:gsLst>
              <a:lin ang="5400000" scaled="1"/>
            </a:grad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0" name="等腰三角形 1029">
            <a:extLst>
              <a:ext uri="{FF2B5EF4-FFF2-40B4-BE49-F238E27FC236}">
                <a16:creationId xmlns:a16="http://schemas.microsoft.com/office/drawing/2014/main" id="{8B4C68B1-728F-AB34-DF80-7C6D3ABC63EA}"/>
              </a:ext>
            </a:extLst>
          </p:cNvPr>
          <p:cNvSpPr/>
          <p:nvPr/>
        </p:nvSpPr>
        <p:spPr>
          <a:xfrm rot="15002304">
            <a:off x="594186" y="5327220"/>
            <a:ext cx="179762" cy="194470"/>
          </a:xfrm>
          <a:prstGeom prst="triangle">
            <a:avLst>
              <a:gd name="adj" fmla="val 69565"/>
            </a:avLst>
          </a:prstGeom>
          <a:gradFill>
            <a:gsLst>
              <a:gs pos="0">
                <a:schemeClr val="accent1">
                  <a:lumMod val="5000"/>
                  <a:lumOff val="95000"/>
                  <a:alpha val="46000"/>
                </a:schemeClr>
              </a:gs>
              <a:gs pos="76000">
                <a:srgbClr val="78D5CE"/>
              </a:gs>
            </a:gsLst>
            <a:lin ang="5400000" scaled="1"/>
          </a:gradFill>
          <a:ln w="190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流程图: 终止 1">
            <a:extLst>
              <a:ext uri="{FF2B5EF4-FFF2-40B4-BE49-F238E27FC236}">
                <a16:creationId xmlns:a16="http://schemas.microsoft.com/office/drawing/2014/main" id="{F44238BB-3C0B-86E2-3428-48E12CA90085}"/>
              </a:ext>
            </a:extLst>
          </p:cNvPr>
          <p:cNvSpPr/>
          <p:nvPr/>
        </p:nvSpPr>
        <p:spPr>
          <a:xfrm>
            <a:off x="626991" y="317798"/>
            <a:ext cx="1682713" cy="516595"/>
          </a:xfrm>
          <a:prstGeom prst="flowChartTerminator">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i="1" dirty="0">
                <a:solidFill>
                  <a:schemeClr val="bg2"/>
                </a:solidFill>
                <a:latin typeface="Book Antiqua" panose="02040602050305030304" pitchFamily="18" charset="0"/>
              </a:rPr>
              <a:t>Demo</a:t>
            </a:r>
            <a:endParaRPr lang="zh-CN" altLang="en-US" sz="1600" i="1" dirty="0">
              <a:solidFill>
                <a:schemeClr val="bg2"/>
              </a:solidFill>
              <a:latin typeface="Book Antiqua" panose="02040602050305030304" pitchFamily="18" charset="0"/>
            </a:endParaRPr>
          </a:p>
        </p:txBody>
      </p:sp>
      <p:pic>
        <p:nvPicPr>
          <p:cNvPr id="6" name="20241123_112740">
            <a:hlinkClick r:id="" action="ppaction://media"/>
            <a:extLst>
              <a:ext uri="{FF2B5EF4-FFF2-40B4-BE49-F238E27FC236}">
                <a16:creationId xmlns:a16="http://schemas.microsoft.com/office/drawing/2014/main" id="{C5795B60-E296-C80E-8719-81083D3FA701}"/>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804927" y="1370413"/>
            <a:ext cx="10039752" cy="4508951"/>
          </a:xfrm>
          <a:prstGeom prst="rect">
            <a:avLst/>
          </a:prstGeom>
        </p:spPr>
      </p:pic>
    </p:spTree>
    <p:extLst>
      <p:ext uri="{BB962C8B-B14F-4D97-AF65-F5344CB8AC3E}">
        <p14:creationId xmlns:p14="http://schemas.microsoft.com/office/powerpoint/2010/main" val="290858187"/>
      </p:ext>
    </p:extLst>
  </p:cSld>
  <p:clrMapOvr>
    <a:masterClrMapping/>
  </p:clrMapOvr>
  <mc:AlternateContent xmlns:mc="http://schemas.openxmlformats.org/markup-compatibility/2006" xmlns:p14="http://schemas.microsoft.com/office/powerpoint/2010/main">
    <mc:Choice Requires="p14">
      <p:transition spd="slow" p14:dur="125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110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2308"/>
                                        <p:tgtEl>
                                          <p:spTgt spid="54"/>
                                        </p:tgtEl>
                                      </p:cBhvr>
                                    </p:animEffect>
                                    <p:animEffect transition="out" filter="fade">
                                      <p:cBhvr>
                                        <p:cTn id="8" dur="2308">
                                          <p:stCondLst>
                                            <p:cond delay="2692"/>
                                          </p:stCondLst>
                                        </p:cTn>
                                        <p:tgtEl>
                                          <p:spTgt spid="54"/>
                                        </p:tgtEl>
                                      </p:cBhvr>
                                    </p:animEffect>
                                    <p:set>
                                      <p:cBhvr>
                                        <p:cTn id="9" dur="1" fill="hold">
                                          <p:stCondLst>
                                            <p:cond delay="4999"/>
                                          </p:stCondLst>
                                        </p:cTn>
                                        <p:tgtEl>
                                          <p:spTgt spid="54"/>
                                        </p:tgtEl>
                                        <p:attrNameLst>
                                          <p:attrName>style.visibility</p:attrName>
                                        </p:attrNameLst>
                                      </p:cBhvr>
                                      <p:to>
                                        <p:strVal val="hidden"/>
                                      </p:to>
                                    </p:set>
                                    <p:set>
                                      <p:cBhvr>
                                        <p:cTn id="10" dur="10" fill="hold">
                                          <p:stCondLst>
                                            <p:cond delay="0"/>
                                          </p:stCondLst>
                                        </p:cTn>
                                        <p:tgtEl>
                                          <p:spTgt spid="54"/>
                                        </p:tgtEl>
                                        <p:attrNameLst>
                                          <p:attrName>style.visibility</p:attrName>
                                        </p:attrNameLst>
                                      </p:cBhvr>
                                      <p:to>
                                        <p:strVal val="visible"/>
                                      </p:to>
                                    </p:set>
                                    <p:animMotion origin="layout" path="M -4.16667E-7 -1.85185E-6 L 0.03346 0.09306 " pathEditMode="relative">
                                      <p:cBhvr from="" to="">
                                        <p:cTn id="11" dur="5000" fill="hold">
                                          <p:stCondLst>
                                            <p:cond delay="0"/>
                                          </p:stCondLst>
                                        </p:cTn>
                                        <p:tgtEl>
                                          <p:spTgt spid="54"/>
                                        </p:tgtEl>
                                        <p:attrNameLst>
                                          <p:attrName>ppt_x</p:attrName>
                                          <p:attrName>ppt_y</p:attrName>
                                        </p:attrNameLst>
                                      </p:cBhvr>
                                    </p:animMotion>
                                    <p:set>
                                      <p:cBhvr>
                                        <p:cTn id="12" dur="10" fill="hold">
                                          <p:stCondLst>
                                            <p:cond delay="0"/>
                                          </p:stCondLst>
                                        </p:cTn>
                                        <p:tgtEl>
                                          <p:spTgt spid="54"/>
                                        </p:tgtEl>
                                        <p:attrNameLst>
                                          <p:attrName>style.visibility</p:attrName>
                                        </p:attrNameLst>
                                      </p:cBhvr>
                                      <p:to>
                                        <p:strVal val="visible"/>
                                      </p:to>
                                    </p:set>
                                    <p:animRot by="21600000">
                                      <p:cBhvr>
                                        <p:cTn id="13" dur="30000" fill="hold">
                                          <p:stCondLst>
                                            <p:cond delay="0"/>
                                          </p:stCondLst>
                                        </p:cTn>
                                        <p:tgtEl>
                                          <p:spTgt spid="54"/>
                                        </p:tgtEl>
                                        <p:attrNameLst>
                                          <p:attrName>r</p:attrName>
                                        </p:attrNameLst>
                                      </p:cBhvr>
                                    </p:animRot>
                                  </p:childTnLst>
                                </p:cTn>
                              </p:par>
                              <p:par>
                                <p:cTn id="14" presetID="10" presetClass="entr" presetSubtype="0" repeatCount="indefinite" fill="hold" grpId="0" nodeType="withEffect">
                                  <p:stCondLst>
                                    <p:cond delay="500"/>
                                  </p:stCondLst>
                                  <p:childTnLst>
                                    <p:set>
                                      <p:cBhvr>
                                        <p:cTn id="15" dur="1" fill="hold">
                                          <p:stCondLst>
                                            <p:cond delay="0"/>
                                          </p:stCondLst>
                                        </p:cTn>
                                        <p:tgtEl>
                                          <p:spTgt spid="1030"/>
                                        </p:tgtEl>
                                        <p:attrNameLst>
                                          <p:attrName>style.visibility</p:attrName>
                                        </p:attrNameLst>
                                      </p:cBhvr>
                                      <p:to>
                                        <p:strVal val="visible"/>
                                      </p:to>
                                    </p:set>
                                    <p:animEffect transition="in" filter="fade">
                                      <p:cBhvr>
                                        <p:cTn id="16" dur="2308"/>
                                        <p:tgtEl>
                                          <p:spTgt spid="1030"/>
                                        </p:tgtEl>
                                      </p:cBhvr>
                                    </p:animEffect>
                                    <p:animEffect transition="out" filter="fade">
                                      <p:cBhvr>
                                        <p:cTn id="17" dur="2308">
                                          <p:stCondLst>
                                            <p:cond delay="2692"/>
                                          </p:stCondLst>
                                        </p:cTn>
                                        <p:tgtEl>
                                          <p:spTgt spid="1030"/>
                                        </p:tgtEl>
                                      </p:cBhvr>
                                    </p:animEffect>
                                    <p:set>
                                      <p:cBhvr>
                                        <p:cTn id="18" dur="1" fill="hold">
                                          <p:stCondLst>
                                            <p:cond delay="4999"/>
                                          </p:stCondLst>
                                        </p:cTn>
                                        <p:tgtEl>
                                          <p:spTgt spid="1030"/>
                                        </p:tgtEl>
                                        <p:attrNameLst>
                                          <p:attrName>style.visibility</p:attrName>
                                        </p:attrNameLst>
                                      </p:cBhvr>
                                      <p:to>
                                        <p:strVal val="hidden"/>
                                      </p:to>
                                    </p:set>
                                  </p:childTnLst>
                                </p:cTn>
                              </p:par>
                              <p:par>
                                <p:cTn id="19" presetID="42" presetClass="path" presetSubtype="0" fill="hold" grpId="1" nodeType="withEffect">
                                  <p:stCondLst>
                                    <p:cond delay="500"/>
                                  </p:stCondLst>
                                  <p:childTnLst>
                                    <p:animMotion origin="layout" path="M 2.08333E-7 -2.22222E-6 L 0.05495 0.08773 " pathEditMode="relative" rAng="0" ptsTypes="AA">
                                      <p:cBhvr>
                                        <p:cTn id="20" dur="5000" fill="hold"/>
                                        <p:tgtEl>
                                          <p:spTgt spid="1030"/>
                                        </p:tgtEl>
                                        <p:attrNameLst>
                                          <p:attrName>ppt_x</p:attrName>
                                          <p:attrName>ppt_y</p:attrName>
                                        </p:attrNameLst>
                                      </p:cBhvr>
                                      <p:rCtr x="2747" y="4375"/>
                                    </p:animMotion>
                                  </p:childTnLst>
                                </p:cTn>
                              </p:par>
                              <p:par>
                                <p:cTn id="21" presetID="8" presetClass="emph" presetSubtype="0" fill="hold" grpId="2" nodeType="withEffect">
                                  <p:stCondLst>
                                    <p:cond delay="500"/>
                                  </p:stCondLst>
                                  <p:childTnLst>
                                    <p:animRot by="21600000">
                                      <p:cBhvr>
                                        <p:cTn id="22" dur="30000" fill="hold"/>
                                        <p:tgtEl>
                                          <p:spTgt spid="10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6"/>
                </p:tgtEl>
              </p:cMediaNode>
            </p:video>
          </p:childTnLst>
        </p:cTn>
      </p:par>
    </p:tnLst>
    <p:bldLst>
      <p:bldP spid="54" grpId="0" animBg="1"/>
      <p:bldP spid="1030" grpId="0" animBg="1"/>
      <p:bldP spid="1030" grpId="1" animBg="1"/>
      <p:bldP spid="1030"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DEE1D324-FFEB-E1D3-38E1-88B8C52658BC}"/>
              </a:ext>
            </a:extLst>
          </p:cNvPr>
          <p:cNvSpPr txBox="1"/>
          <p:nvPr/>
        </p:nvSpPr>
        <p:spPr>
          <a:xfrm>
            <a:off x="6363056" y="2952393"/>
            <a:ext cx="3938880" cy="882357"/>
          </a:xfrm>
          <a:prstGeom prst="rect">
            <a:avLst/>
          </a:prstGeom>
          <a:noFill/>
        </p:spPr>
        <p:txBody>
          <a:bodyPr wrap="square">
            <a:spAutoFit/>
          </a:bodyPr>
          <a:lstStyle/>
          <a:p>
            <a:pPr algn="just">
              <a:lnSpc>
                <a:spcPct val="150000"/>
              </a:lnSpc>
            </a:pPr>
            <a:r>
              <a:rPr lang="en-US" altLang="zh-CN" b="0" i="0" dirty="0">
                <a:solidFill>
                  <a:schemeClr val="bg2"/>
                </a:solidFill>
                <a:effectLst/>
              </a:rPr>
              <a:t>PBD (Position Based Dynamics)</a:t>
            </a:r>
          </a:p>
          <a:p>
            <a:pPr algn="just">
              <a:lnSpc>
                <a:spcPct val="150000"/>
              </a:lnSpc>
            </a:pPr>
            <a:r>
              <a:rPr lang="en-US" altLang="zh-CN" dirty="0">
                <a:solidFill>
                  <a:schemeClr val="bg2"/>
                </a:solidFill>
              </a:rPr>
              <a:t>[PhysX, Nvidia </a:t>
            </a:r>
            <a:r>
              <a:rPr lang="en-US" altLang="zh-CN" dirty="0" err="1">
                <a:solidFill>
                  <a:schemeClr val="bg2"/>
                </a:solidFill>
              </a:rPr>
              <a:t>FleX</a:t>
            </a:r>
            <a:r>
              <a:rPr lang="en-US" altLang="zh-CN" dirty="0">
                <a:solidFill>
                  <a:schemeClr val="bg2"/>
                </a:solidFill>
              </a:rPr>
              <a:t>]</a:t>
            </a:r>
            <a:endParaRPr lang="zh-CN" altLang="en-US" dirty="0">
              <a:solidFill>
                <a:schemeClr val="bg2"/>
              </a:solidFill>
            </a:endParaRPr>
          </a:p>
        </p:txBody>
      </p:sp>
      <p:cxnSp>
        <p:nvCxnSpPr>
          <p:cNvPr id="17" name="直接连接符 16">
            <a:extLst>
              <a:ext uri="{FF2B5EF4-FFF2-40B4-BE49-F238E27FC236}">
                <a16:creationId xmlns:a16="http://schemas.microsoft.com/office/drawing/2014/main" id="{E04CEDCE-491D-4350-B222-019D0D2A7DE4}"/>
              </a:ext>
            </a:extLst>
          </p:cNvPr>
          <p:cNvCxnSpPr>
            <a:cxnSpLocks/>
          </p:cNvCxnSpPr>
          <p:nvPr/>
        </p:nvCxnSpPr>
        <p:spPr>
          <a:xfrm>
            <a:off x="6096000" y="1143000"/>
            <a:ext cx="0" cy="4565650"/>
          </a:xfrm>
          <a:prstGeom prst="line">
            <a:avLst/>
          </a:prstGeom>
          <a:ln>
            <a:gradFill>
              <a:gsLst>
                <a:gs pos="0">
                  <a:schemeClr val="bg2">
                    <a:alpha val="0"/>
                  </a:schemeClr>
                </a:gs>
                <a:gs pos="53000">
                  <a:schemeClr val="bg2"/>
                </a:gs>
                <a:gs pos="100000">
                  <a:schemeClr val="bg2">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27F6C30-3EC8-CE72-E4EA-328A80812874}"/>
              </a:ext>
            </a:extLst>
          </p:cNvPr>
          <p:cNvCxnSpPr>
            <a:cxnSpLocks/>
          </p:cNvCxnSpPr>
          <p:nvPr/>
        </p:nvCxnSpPr>
        <p:spPr>
          <a:xfrm flipH="1">
            <a:off x="380673" y="4486275"/>
            <a:ext cx="1288057" cy="5124112"/>
          </a:xfrm>
          <a:prstGeom prst="line">
            <a:avLst/>
          </a:prstGeom>
          <a:ln>
            <a:solidFill>
              <a:schemeClr val="bg2">
                <a:lumMod val="7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4C5FEAF-5EA4-6F16-47FB-6A7E78FA8E79}"/>
              </a:ext>
            </a:extLst>
          </p:cNvPr>
          <p:cNvCxnSpPr>
            <a:cxnSpLocks/>
          </p:cNvCxnSpPr>
          <p:nvPr/>
        </p:nvCxnSpPr>
        <p:spPr>
          <a:xfrm flipH="1">
            <a:off x="-698225" y="2165737"/>
            <a:ext cx="1288057" cy="5124112"/>
          </a:xfrm>
          <a:prstGeom prst="line">
            <a:avLst/>
          </a:prstGeom>
          <a:ln>
            <a:solidFill>
              <a:schemeClr val="bg2">
                <a:lumMod val="7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8853BB1-8BB3-B6E6-1E2F-2F3AD92DCEA0}"/>
              </a:ext>
            </a:extLst>
          </p:cNvPr>
          <p:cNvCxnSpPr>
            <a:cxnSpLocks/>
          </p:cNvCxnSpPr>
          <p:nvPr/>
        </p:nvCxnSpPr>
        <p:spPr>
          <a:xfrm flipH="1">
            <a:off x="9172902" y="-2698709"/>
            <a:ext cx="1288057" cy="5124112"/>
          </a:xfrm>
          <a:prstGeom prst="line">
            <a:avLst/>
          </a:prstGeom>
          <a:ln>
            <a:solidFill>
              <a:schemeClr val="bg2">
                <a:lumMod val="75000"/>
                <a:alpha val="26000"/>
              </a:schemeClr>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CEAF5834-9BD9-F2A0-DB1B-F56873D77E4F}"/>
              </a:ext>
            </a:extLst>
          </p:cNvPr>
          <p:cNvSpPr txBox="1"/>
          <p:nvPr/>
        </p:nvSpPr>
        <p:spPr>
          <a:xfrm>
            <a:off x="6324424" y="1120803"/>
            <a:ext cx="3938880" cy="2089867"/>
          </a:xfrm>
          <a:prstGeom prst="rect">
            <a:avLst/>
          </a:prstGeom>
          <a:noFill/>
        </p:spPr>
        <p:txBody>
          <a:bodyPr wrap="square">
            <a:spAutoFit/>
            <a:scene3d>
              <a:camera prst="orthographicFront"/>
              <a:lightRig rig="threePt" dir="t"/>
            </a:scene3d>
            <a:sp3d extrusionH="57150">
              <a:bevelT h="38100"/>
              <a:bevelB w="0" h="0"/>
            </a:sp3d>
          </a:bodyPr>
          <a:lstStyle/>
          <a:p>
            <a:pPr algn="just">
              <a:lnSpc>
                <a:spcPct val="150000"/>
              </a:lnSpc>
            </a:pPr>
            <a:r>
              <a:rPr lang="en-US" altLang="zh-CN" sz="9600" b="0" i="0" dirty="0">
                <a:solidFill>
                  <a:srgbClr val="D3671D">
                    <a:alpha val="55000"/>
                  </a:srgbClr>
                </a:solidFill>
                <a:effectLst>
                  <a:outerShdw blurRad="50800" dist="63500" dir="2700000" sx="101000" sy="101000" algn="tl" rotWithShape="0">
                    <a:prstClr val="black"/>
                  </a:outerShdw>
                </a:effectLst>
                <a:latin typeface="Arial Black" panose="020B0A04020102020204" pitchFamily="34" charset="0"/>
              </a:rPr>
              <a:t>2007</a:t>
            </a:r>
            <a:endParaRPr lang="zh-CN" altLang="en-US" sz="9600" dirty="0">
              <a:solidFill>
                <a:srgbClr val="D3671D">
                  <a:alpha val="55000"/>
                </a:srgbClr>
              </a:solidFill>
              <a:effectLst>
                <a:outerShdw blurRad="50800" dist="63500" dir="2700000" sx="101000" sy="101000" algn="tl" rotWithShape="0">
                  <a:prstClr val="black"/>
                </a:outerShdw>
              </a:effectLst>
              <a:latin typeface="Arial Black" panose="020B0A04020102020204" pitchFamily="34" charset="0"/>
            </a:endParaRPr>
          </a:p>
        </p:txBody>
      </p:sp>
      <p:sp>
        <p:nvSpPr>
          <p:cNvPr id="2" name="PA-椭圆 3">
            <a:extLst>
              <a:ext uri="{FF2B5EF4-FFF2-40B4-BE49-F238E27FC236}">
                <a16:creationId xmlns:a16="http://schemas.microsoft.com/office/drawing/2014/main" id="{EEF8E04F-CC82-A4BE-7D11-6DA73B05AAA2}"/>
              </a:ext>
            </a:extLst>
          </p:cNvPr>
          <p:cNvSpPr/>
          <p:nvPr>
            <p:custDataLst>
              <p:tags r:id="rId1"/>
            </p:custDataLst>
          </p:nvPr>
        </p:nvSpPr>
        <p:spPr>
          <a:xfrm>
            <a:off x="2708396" y="4910137"/>
            <a:ext cx="62150" cy="187325"/>
          </a:xfrm>
          <a:prstGeom prst="ellipse">
            <a:avLst/>
          </a:prstGeom>
          <a:gradFill>
            <a:gsLst>
              <a:gs pos="46000">
                <a:schemeClr val="bg1">
                  <a:lumMod val="95000"/>
                  <a:alpha val="61000"/>
                </a:schemeClr>
              </a:gs>
              <a:gs pos="0">
                <a:schemeClr val="accent1">
                  <a:lumMod val="5000"/>
                  <a:lumOff val="95000"/>
                </a:schemeClr>
              </a:gs>
              <a:gs pos="100000">
                <a:schemeClr val="bg1">
                  <a:lumMod val="85000"/>
                  <a:alpha val="0"/>
                </a:schemeClr>
              </a:gs>
            </a:gsLst>
            <a:lin ang="5400000" scaled="1"/>
          </a:gradFill>
          <a:ln>
            <a:no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PA-StraightArrowConnector 5">
            <a:extLst>
              <a:ext uri="{FF2B5EF4-FFF2-40B4-BE49-F238E27FC236}">
                <a16:creationId xmlns:a16="http://schemas.microsoft.com/office/drawing/2014/main" id="{C429513C-06E4-51DE-CEC3-B0D18BE0748C}"/>
              </a:ext>
            </a:extLst>
          </p:cNvPr>
          <p:cNvCxnSpPr>
            <a:cxnSpLocks/>
          </p:cNvCxnSpPr>
          <p:nvPr>
            <p:custDataLst>
              <p:tags r:id="rId2"/>
            </p:custDataLst>
          </p:nvPr>
        </p:nvCxnSpPr>
        <p:spPr>
          <a:xfrm>
            <a:off x="5200650" y="4759325"/>
            <a:ext cx="0" cy="717550"/>
          </a:xfrm>
          <a:prstGeom prst="straightConnector1">
            <a:avLst/>
          </a:prstGeom>
          <a:ln w="0" cap="rnd">
            <a:gradFill>
              <a:gsLst>
                <a:gs pos="70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4" name="PA-StraightArrowConnector 8">
            <a:extLst>
              <a:ext uri="{FF2B5EF4-FFF2-40B4-BE49-F238E27FC236}">
                <a16:creationId xmlns:a16="http://schemas.microsoft.com/office/drawing/2014/main" id="{E6B272D5-094F-E084-E14B-FF18E77E02A2}"/>
              </a:ext>
            </a:extLst>
          </p:cNvPr>
          <p:cNvCxnSpPr>
            <a:cxnSpLocks/>
          </p:cNvCxnSpPr>
          <p:nvPr>
            <p:custDataLst>
              <p:tags r:id="rId3"/>
            </p:custDataLst>
          </p:nvPr>
        </p:nvCxnSpPr>
        <p:spPr>
          <a:xfrm>
            <a:off x="4135437" y="5967413"/>
            <a:ext cx="0" cy="342900"/>
          </a:xfrm>
          <a:prstGeom prst="straightConnector1">
            <a:avLst/>
          </a:prstGeom>
          <a:ln w="9525" cap="rnd">
            <a:gradFill>
              <a:gsLst>
                <a:gs pos="47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5" name="PA-StraightArrowConnector 9">
            <a:extLst>
              <a:ext uri="{FF2B5EF4-FFF2-40B4-BE49-F238E27FC236}">
                <a16:creationId xmlns:a16="http://schemas.microsoft.com/office/drawing/2014/main" id="{8F756650-DCFB-473E-CDA4-4FCD29EBEE3F}"/>
              </a:ext>
            </a:extLst>
          </p:cNvPr>
          <p:cNvCxnSpPr>
            <a:cxnSpLocks/>
          </p:cNvCxnSpPr>
          <p:nvPr>
            <p:custDataLst>
              <p:tags r:id="rId4"/>
            </p:custDataLst>
          </p:nvPr>
        </p:nvCxnSpPr>
        <p:spPr>
          <a:xfrm>
            <a:off x="9883775" y="4514850"/>
            <a:ext cx="0" cy="687000"/>
          </a:xfrm>
          <a:prstGeom prst="straightConnector1">
            <a:avLst/>
          </a:prstGeom>
          <a:ln w="6350" cap="rnd">
            <a:gradFill>
              <a:gsLst>
                <a:gs pos="68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6" name="PA-StraightArrowConnector 10">
            <a:extLst>
              <a:ext uri="{FF2B5EF4-FFF2-40B4-BE49-F238E27FC236}">
                <a16:creationId xmlns:a16="http://schemas.microsoft.com/office/drawing/2014/main" id="{DD12D17D-EA37-D72C-B579-04F63324A4B8}"/>
              </a:ext>
            </a:extLst>
          </p:cNvPr>
          <p:cNvCxnSpPr>
            <a:cxnSpLocks/>
          </p:cNvCxnSpPr>
          <p:nvPr>
            <p:custDataLst>
              <p:tags r:id="rId5"/>
            </p:custDataLst>
          </p:nvPr>
        </p:nvCxnSpPr>
        <p:spPr>
          <a:xfrm>
            <a:off x="7518400" y="5967413"/>
            <a:ext cx="0" cy="609600"/>
          </a:xfrm>
          <a:prstGeom prst="straightConnector1">
            <a:avLst/>
          </a:prstGeom>
          <a:ln w="12700" cap="rnd">
            <a:gradFill>
              <a:gsLst>
                <a:gs pos="57000">
                  <a:srgbClr val="E4E4E4">
                    <a:alpha val="0"/>
                  </a:srgbClr>
                </a:gs>
                <a:gs pos="0">
                  <a:schemeClr val="accent1">
                    <a:lumMod val="5000"/>
                    <a:lumOff val="95000"/>
                  </a:schemeClr>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8" name="PA-StraightArrowConnector 11">
            <a:extLst>
              <a:ext uri="{FF2B5EF4-FFF2-40B4-BE49-F238E27FC236}">
                <a16:creationId xmlns:a16="http://schemas.microsoft.com/office/drawing/2014/main" id="{C760DB44-A853-8720-B2E9-C2040F1AF578}"/>
              </a:ext>
            </a:extLst>
          </p:cNvPr>
          <p:cNvCxnSpPr>
            <a:cxnSpLocks/>
          </p:cNvCxnSpPr>
          <p:nvPr>
            <p:custDataLst>
              <p:tags r:id="rId6"/>
            </p:custDataLst>
          </p:nvPr>
        </p:nvCxnSpPr>
        <p:spPr>
          <a:xfrm>
            <a:off x="11671300" y="4851400"/>
            <a:ext cx="0" cy="342900"/>
          </a:xfrm>
          <a:prstGeom prst="straightConnector1">
            <a:avLst/>
          </a:prstGeom>
          <a:ln w="15875" cap="rnd">
            <a:gradFill>
              <a:gsLst>
                <a:gs pos="47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9" name="PA-StraightArrowConnector 12">
            <a:extLst>
              <a:ext uri="{FF2B5EF4-FFF2-40B4-BE49-F238E27FC236}">
                <a16:creationId xmlns:a16="http://schemas.microsoft.com/office/drawing/2014/main" id="{9050F964-2014-B5B9-583F-D61D7196B377}"/>
              </a:ext>
            </a:extLst>
          </p:cNvPr>
          <p:cNvCxnSpPr>
            <a:cxnSpLocks/>
          </p:cNvCxnSpPr>
          <p:nvPr>
            <p:custDataLst>
              <p:tags r:id="rId7"/>
            </p:custDataLst>
          </p:nvPr>
        </p:nvCxnSpPr>
        <p:spPr>
          <a:xfrm>
            <a:off x="8832850" y="6346825"/>
            <a:ext cx="0" cy="452438"/>
          </a:xfrm>
          <a:prstGeom prst="straightConnector1">
            <a:avLst/>
          </a:prstGeom>
          <a:ln w="22225" cap="rnd">
            <a:gradFill>
              <a:gsLst>
                <a:gs pos="51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10" name="PA-椭圆 3">
            <a:extLst>
              <a:ext uri="{FF2B5EF4-FFF2-40B4-BE49-F238E27FC236}">
                <a16:creationId xmlns:a16="http://schemas.microsoft.com/office/drawing/2014/main" id="{2BFF1891-252B-095C-3FA7-8BE7E9852A55}"/>
              </a:ext>
            </a:extLst>
          </p:cNvPr>
          <p:cNvSpPr/>
          <p:nvPr>
            <p:custDataLst>
              <p:tags r:id="rId8"/>
            </p:custDataLst>
          </p:nvPr>
        </p:nvSpPr>
        <p:spPr>
          <a:xfrm>
            <a:off x="90100" y="5623331"/>
            <a:ext cx="62150" cy="187325"/>
          </a:xfrm>
          <a:prstGeom prst="ellipse">
            <a:avLst/>
          </a:prstGeom>
          <a:gradFill>
            <a:gsLst>
              <a:gs pos="46000">
                <a:schemeClr val="bg1">
                  <a:lumMod val="95000"/>
                  <a:alpha val="61000"/>
                </a:schemeClr>
              </a:gs>
              <a:gs pos="0">
                <a:schemeClr val="accent1">
                  <a:lumMod val="5000"/>
                  <a:lumOff val="95000"/>
                </a:schemeClr>
              </a:gs>
              <a:gs pos="100000">
                <a:schemeClr val="bg1">
                  <a:lumMod val="85000"/>
                  <a:alpha val="0"/>
                </a:schemeClr>
              </a:gs>
            </a:gsLst>
            <a:lin ang="5400000" scaled="1"/>
          </a:gradFill>
          <a:ln>
            <a:no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PA-StraightArrowConnector 5">
            <a:extLst>
              <a:ext uri="{FF2B5EF4-FFF2-40B4-BE49-F238E27FC236}">
                <a16:creationId xmlns:a16="http://schemas.microsoft.com/office/drawing/2014/main" id="{E51EF265-A18F-CAE1-C279-972C62DA0EF5}"/>
              </a:ext>
            </a:extLst>
          </p:cNvPr>
          <p:cNvCxnSpPr>
            <a:cxnSpLocks/>
          </p:cNvCxnSpPr>
          <p:nvPr>
            <p:custDataLst>
              <p:tags r:id="rId9"/>
            </p:custDataLst>
          </p:nvPr>
        </p:nvCxnSpPr>
        <p:spPr>
          <a:xfrm>
            <a:off x="10488060" y="5992844"/>
            <a:ext cx="0" cy="342900"/>
          </a:xfrm>
          <a:prstGeom prst="straightConnector1">
            <a:avLst/>
          </a:prstGeom>
          <a:ln w="19050" cap="rnd">
            <a:gradFill>
              <a:gsLst>
                <a:gs pos="48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3" name="PA-StraightArrowConnector 8">
            <a:extLst>
              <a:ext uri="{FF2B5EF4-FFF2-40B4-BE49-F238E27FC236}">
                <a16:creationId xmlns:a16="http://schemas.microsoft.com/office/drawing/2014/main" id="{5A9A799D-64EE-2C72-1049-CD3658443BEF}"/>
              </a:ext>
            </a:extLst>
          </p:cNvPr>
          <p:cNvCxnSpPr>
            <a:cxnSpLocks/>
          </p:cNvCxnSpPr>
          <p:nvPr>
            <p:custDataLst>
              <p:tags r:id="rId10"/>
            </p:custDataLst>
          </p:nvPr>
        </p:nvCxnSpPr>
        <p:spPr>
          <a:xfrm>
            <a:off x="1508238" y="6138863"/>
            <a:ext cx="0" cy="342900"/>
          </a:xfrm>
          <a:prstGeom prst="straightConnector1">
            <a:avLst/>
          </a:prstGeom>
          <a:ln w="12700" cap="rnd">
            <a:gradFill>
              <a:gsLst>
                <a:gs pos="53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4" name="PA-StraightArrowConnector 9">
            <a:extLst>
              <a:ext uri="{FF2B5EF4-FFF2-40B4-BE49-F238E27FC236}">
                <a16:creationId xmlns:a16="http://schemas.microsoft.com/office/drawing/2014/main" id="{27E53942-8D39-6300-C155-5E5715BC71B3}"/>
              </a:ext>
            </a:extLst>
          </p:cNvPr>
          <p:cNvCxnSpPr>
            <a:cxnSpLocks/>
          </p:cNvCxnSpPr>
          <p:nvPr>
            <p:custDataLst>
              <p:tags r:id="rId11"/>
            </p:custDataLst>
          </p:nvPr>
        </p:nvCxnSpPr>
        <p:spPr>
          <a:xfrm flipH="1">
            <a:off x="6321175" y="4267200"/>
            <a:ext cx="3249" cy="1181100"/>
          </a:xfrm>
          <a:prstGeom prst="straightConnector1">
            <a:avLst/>
          </a:prstGeom>
          <a:ln w="19050" cap="rnd">
            <a:gradFill>
              <a:gsLst>
                <a:gs pos="49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6" name="PA-StraightArrowConnector 10">
            <a:extLst>
              <a:ext uri="{FF2B5EF4-FFF2-40B4-BE49-F238E27FC236}">
                <a16:creationId xmlns:a16="http://schemas.microsoft.com/office/drawing/2014/main" id="{30475161-6C70-F9C0-2299-42CE084579CF}"/>
              </a:ext>
            </a:extLst>
          </p:cNvPr>
          <p:cNvCxnSpPr>
            <a:cxnSpLocks/>
          </p:cNvCxnSpPr>
          <p:nvPr>
            <p:custDataLst>
              <p:tags r:id="rId12"/>
            </p:custDataLst>
          </p:nvPr>
        </p:nvCxnSpPr>
        <p:spPr>
          <a:xfrm>
            <a:off x="11101501" y="5916930"/>
            <a:ext cx="0" cy="488633"/>
          </a:xfrm>
          <a:prstGeom prst="straightConnector1">
            <a:avLst/>
          </a:prstGeom>
          <a:ln w="12700" cap="rnd">
            <a:gradFill>
              <a:gsLst>
                <a:gs pos="50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8" name="PA-StraightArrowConnector 11">
            <a:extLst>
              <a:ext uri="{FF2B5EF4-FFF2-40B4-BE49-F238E27FC236}">
                <a16:creationId xmlns:a16="http://schemas.microsoft.com/office/drawing/2014/main" id="{894FFEC1-36AA-4FEA-DF34-2D9198E67D93}"/>
              </a:ext>
            </a:extLst>
          </p:cNvPr>
          <p:cNvCxnSpPr>
            <a:cxnSpLocks/>
          </p:cNvCxnSpPr>
          <p:nvPr>
            <p:custDataLst>
              <p:tags r:id="rId13"/>
            </p:custDataLst>
          </p:nvPr>
        </p:nvCxnSpPr>
        <p:spPr>
          <a:xfrm>
            <a:off x="8367826" y="5245100"/>
            <a:ext cx="0" cy="342900"/>
          </a:xfrm>
          <a:prstGeom prst="straightConnector1">
            <a:avLst/>
          </a:prstGeom>
          <a:ln w="12700" cap="rnd">
            <a:gradFill>
              <a:gsLst>
                <a:gs pos="57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9" name="PA-StraightArrowConnector 12">
            <a:extLst>
              <a:ext uri="{FF2B5EF4-FFF2-40B4-BE49-F238E27FC236}">
                <a16:creationId xmlns:a16="http://schemas.microsoft.com/office/drawing/2014/main" id="{CEA49BFC-9E45-64F2-D579-DD123ACCC926}"/>
              </a:ext>
            </a:extLst>
          </p:cNvPr>
          <p:cNvCxnSpPr>
            <a:cxnSpLocks/>
          </p:cNvCxnSpPr>
          <p:nvPr>
            <p:custDataLst>
              <p:tags r:id="rId14"/>
            </p:custDataLst>
          </p:nvPr>
        </p:nvCxnSpPr>
        <p:spPr>
          <a:xfrm>
            <a:off x="5529376" y="6740525"/>
            <a:ext cx="0" cy="452438"/>
          </a:xfrm>
          <a:prstGeom prst="straightConnector1">
            <a:avLst/>
          </a:prstGeom>
          <a:ln w="6350" cap="rnd">
            <a:gradFill>
              <a:gsLst>
                <a:gs pos="62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查看图片">
            <a:extLst>
              <a:ext uri="{FF2B5EF4-FFF2-40B4-BE49-F238E27FC236}">
                <a16:creationId xmlns:a16="http://schemas.microsoft.com/office/drawing/2014/main" id="{0485C549-2508-5D8C-AB25-99012A183B07}"/>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3433" t="11367" r="51205" b="85508"/>
          <a:stretch/>
        </p:blipFill>
        <p:spPr bwMode="auto">
          <a:xfrm>
            <a:off x="1145452" y="4415763"/>
            <a:ext cx="195263" cy="21431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查看图片">
            <a:extLst>
              <a:ext uri="{FF2B5EF4-FFF2-40B4-BE49-F238E27FC236}">
                <a16:creationId xmlns:a16="http://schemas.microsoft.com/office/drawing/2014/main" id="{0A18EF3F-7AE5-93B3-09ED-43E5641B6698}"/>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3433" t="11367" r="51205" b="85508"/>
          <a:stretch/>
        </p:blipFill>
        <p:spPr bwMode="auto">
          <a:xfrm>
            <a:off x="3859506" y="3578827"/>
            <a:ext cx="45720" cy="5018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查看图片">
            <a:extLst>
              <a:ext uri="{FF2B5EF4-FFF2-40B4-BE49-F238E27FC236}">
                <a16:creationId xmlns:a16="http://schemas.microsoft.com/office/drawing/2014/main" id="{335A7AC2-C90C-C8D3-5941-AA7BA96EFB61}"/>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3433" t="11367" r="51205" b="85508"/>
          <a:stretch/>
        </p:blipFill>
        <p:spPr bwMode="auto">
          <a:xfrm>
            <a:off x="11297761" y="3584636"/>
            <a:ext cx="747078" cy="81995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查看图片">
            <a:extLst>
              <a:ext uri="{FF2B5EF4-FFF2-40B4-BE49-F238E27FC236}">
                <a16:creationId xmlns:a16="http://schemas.microsoft.com/office/drawing/2014/main" id="{DC520061-80E2-0C6D-0D86-F659CC5B0487}"/>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3433" t="11367" r="51205" b="85508"/>
          <a:stretch/>
        </p:blipFill>
        <p:spPr bwMode="auto">
          <a:xfrm>
            <a:off x="10390428" y="5011172"/>
            <a:ext cx="195263" cy="214313"/>
          </a:xfrm>
          <a:prstGeom prst="rect">
            <a:avLst/>
          </a:prstGeom>
          <a:noFill/>
          <a:extLst>
            <a:ext uri="{909E8E84-426E-40DD-AFC4-6F175D3DCCD1}">
              <a14:hiddenFill xmlns:a14="http://schemas.microsoft.com/office/drawing/2010/main">
                <a:solidFill>
                  <a:srgbClr val="FFFFFF"/>
                </a:solidFill>
              </a14:hiddenFill>
            </a:ext>
          </a:extLst>
        </p:spPr>
      </p:pic>
      <p:pic>
        <p:nvPicPr>
          <p:cNvPr id="34" name="PA-图片 2" descr="查看图片">
            <a:extLst>
              <a:ext uri="{FF2B5EF4-FFF2-40B4-BE49-F238E27FC236}">
                <a16:creationId xmlns:a16="http://schemas.microsoft.com/office/drawing/2014/main" id="{1B7CF9BC-FAA7-D53C-ECC2-E0CC5455B858}"/>
              </a:ext>
            </a:extLst>
          </p:cNvPr>
          <p:cNvPicPr>
            <a:picLocks noChangeAspect="1" noChangeArrowheads="1"/>
          </p:cNvPicPr>
          <p:nvPr>
            <p:custDataLst>
              <p:tags r:id="rId15"/>
            </p:custDataLst>
          </p:nvPr>
        </p:nvPicPr>
        <p:blipFill rotWithShape="1">
          <a:blip r:embed="rId18">
            <a:extLst>
              <a:ext uri="{28A0092B-C50C-407E-A947-70E740481C1C}">
                <a14:useLocalDpi xmlns:a14="http://schemas.microsoft.com/office/drawing/2010/main" val="0"/>
              </a:ext>
            </a:extLst>
          </a:blip>
          <a:srcRect l="43433" t="11367" r="51205" b="85508"/>
          <a:stretch/>
        </p:blipFill>
        <p:spPr bwMode="auto">
          <a:xfrm>
            <a:off x="5433559" y="5679727"/>
            <a:ext cx="295730" cy="324578"/>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74F8928D-6C5C-05E6-A18E-FD156EE53B8A}"/>
              </a:ext>
            </a:extLst>
          </p:cNvPr>
          <p:cNvSpPr/>
          <p:nvPr/>
        </p:nvSpPr>
        <p:spPr>
          <a:xfrm>
            <a:off x="496208" y="0"/>
            <a:ext cx="3089717" cy="93345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B1CEBA25-6CF4-D6F0-8FEA-B603DA4DE38E}"/>
              </a:ext>
            </a:extLst>
          </p:cNvPr>
          <p:cNvPicPr>
            <a:picLocks noChangeAspect="1"/>
          </p:cNvPicPr>
          <p:nvPr/>
        </p:nvPicPr>
        <p:blipFill>
          <a:blip r:embed="rId19"/>
          <a:srcRect t="13837" b="29976"/>
          <a:stretch/>
        </p:blipFill>
        <p:spPr>
          <a:xfrm>
            <a:off x="6739810" y="4055090"/>
            <a:ext cx="2778386" cy="1897417"/>
          </a:xfrm>
          <a:prstGeom prst="rect">
            <a:avLst/>
          </a:prstGeom>
        </p:spPr>
      </p:pic>
      <p:sp>
        <p:nvSpPr>
          <p:cNvPr id="35" name="文本框 34">
            <a:extLst>
              <a:ext uri="{FF2B5EF4-FFF2-40B4-BE49-F238E27FC236}">
                <a16:creationId xmlns:a16="http://schemas.microsoft.com/office/drawing/2014/main" id="{F7D80F3B-23B2-6743-F81D-DB491B5274C1}"/>
              </a:ext>
            </a:extLst>
          </p:cNvPr>
          <p:cNvSpPr txBox="1"/>
          <p:nvPr/>
        </p:nvSpPr>
        <p:spPr>
          <a:xfrm>
            <a:off x="1402250" y="2268901"/>
            <a:ext cx="4127126" cy="264123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altLang="zh-CN" sz="1600" dirty="0">
                <a:solidFill>
                  <a:schemeClr val="bg2"/>
                </a:solidFill>
              </a:rPr>
              <a:t>Initialize</a:t>
            </a:r>
          </a:p>
          <a:p>
            <a:pPr marL="285750" indent="-285750" algn="just">
              <a:lnSpc>
                <a:spcPct val="150000"/>
              </a:lnSpc>
              <a:buFont typeface="Arial" panose="020B0604020202020204" pitchFamily="34" charset="0"/>
              <a:buChar char="•"/>
            </a:pPr>
            <a:r>
              <a:rPr lang="en-US" altLang="zh-CN" sz="1600" dirty="0">
                <a:solidFill>
                  <a:schemeClr val="bg2"/>
                </a:solidFill>
              </a:rPr>
              <a:t>Begin Loop</a:t>
            </a:r>
          </a:p>
          <a:p>
            <a:pPr marL="742950" lvl="1" indent="-285750" algn="just">
              <a:lnSpc>
                <a:spcPct val="150000"/>
              </a:lnSpc>
              <a:buFont typeface="Arial" panose="020B0604020202020204" pitchFamily="34" charset="0"/>
              <a:buChar char="•"/>
            </a:pPr>
            <a:r>
              <a:rPr lang="en-US" altLang="zh-CN" sz="1600" dirty="0">
                <a:solidFill>
                  <a:schemeClr val="bg2"/>
                </a:solidFill>
              </a:rPr>
              <a:t>Free Update</a:t>
            </a:r>
          </a:p>
          <a:p>
            <a:pPr marL="742950" lvl="1" indent="-285750" algn="just">
              <a:lnSpc>
                <a:spcPct val="150000"/>
              </a:lnSpc>
              <a:buFont typeface="Arial" panose="020B0604020202020204" pitchFamily="34" charset="0"/>
              <a:buChar char="•"/>
            </a:pPr>
            <a:r>
              <a:rPr lang="en-US" altLang="zh-CN" sz="1600" dirty="0">
                <a:solidFill>
                  <a:schemeClr val="bg2"/>
                </a:solidFill>
              </a:rPr>
              <a:t>Handle Collision</a:t>
            </a:r>
          </a:p>
          <a:p>
            <a:pPr marL="742950" lvl="1" indent="-285750" algn="just">
              <a:lnSpc>
                <a:spcPct val="150000"/>
              </a:lnSpc>
              <a:buFont typeface="Arial" panose="020B0604020202020204" pitchFamily="34" charset="0"/>
              <a:buChar char="•"/>
            </a:pPr>
            <a:r>
              <a:rPr lang="en-US" altLang="zh-CN" sz="1600" dirty="0">
                <a:solidFill>
                  <a:schemeClr val="bg2"/>
                </a:solidFill>
              </a:rPr>
              <a:t>Handle Constrains</a:t>
            </a:r>
          </a:p>
          <a:p>
            <a:pPr marL="742950" lvl="1" indent="-285750" algn="just">
              <a:lnSpc>
                <a:spcPct val="150000"/>
              </a:lnSpc>
              <a:buFont typeface="Arial" panose="020B0604020202020204" pitchFamily="34" charset="0"/>
              <a:buChar char="•"/>
            </a:pPr>
            <a:r>
              <a:rPr lang="en-US" altLang="zh-CN" sz="1600" dirty="0">
                <a:solidFill>
                  <a:schemeClr val="bg2"/>
                </a:solidFill>
              </a:rPr>
              <a:t>Update Velocity</a:t>
            </a:r>
          </a:p>
          <a:p>
            <a:pPr marL="285750" indent="-285750" algn="just">
              <a:lnSpc>
                <a:spcPct val="150000"/>
              </a:lnSpc>
              <a:buFont typeface="Arial" panose="020B0604020202020204" pitchFamily="34" charset="0"/>
              <a:buChar char="•"/>
            </a:pPr>
            <a:r>
              <a:rPr lang="en-US" altLang="zh-CN" sz="1600" dirty="0">
                <a:solidFill>
                  <a:schemeClr val="bg2"/>
                </a:solidFill>
              </a:rPr>
              <a:t>End Loop</a:t>
            </a:r>
          </a:p>
        </p:txBody>
      </p:sp>
    </p:spTree>
    <p:extLst>
      <p:ext uri="{BB962C8B-B14F-4D97-AF65-F5344CB8AC3E}">
        <p14:creationId xmlns:p14="http://schemas.microsoft.com/office/powerpoint/2010/main" val="274039157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10" presetClass="entr" presetSubtype="0" repeatCount="indefinite" fill="hold" nodeType="withEffect">
                                  <p:stCondLst>
                                    <p:cond delay="16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250"/>
                                        <p:tgtEl>
                                          <p:spTgt spid="4"/>
                                        </p:tgtEl>
                                      </p:cBhvr>
                                    </p:animEffect>
                                    <p:animMotion origin="layout" path="M -2.70833E-6 1.11111E-6 L -0.0039 -0.57824 " pathEditMode="relative">
                                      <p:cBhvr from="" to="">
                                        <p:cTn id="23" dur="3000" fill="hold">
                                          <p:stCondLst>
                                            <p:cond delay="0"/>
                                          </p:stCondLst>
                                        </p:cTn>
                                        <p:tgtEl>
                                          <p:spTgt spid="4"/>
                                        </p:tgtEl>
                                        <p:attrNameLst>
                                          <p:attrName>ppt_x</p:attrName>
                                          <p:attrName>ppt_y</p:attrName>
                                        </p:attrNameLst>
                                      </p:cBhvr>
                                    </p:animMotion>
                                    <p:animEffect transition="out" filter="fade">
                                      <p:cBhvr>
                                        <p:cTn id="24" dur="1250">
                                          <p:stCondLst>
                                            <p:cond delay="1750"/>
                                          </p:stCondLst>
                                        </p:cTn>
                                        <p:tgtEl>
                                          <p:spTgt spid="4"/>
                                        </p:tgtEl>
                                      </p:cBhvr>
                                    </p:animEffect>
                                    <p:set>
                                      <p:cBhvr>
                                        <p:cTn id="25" dur="1" fill="hold">
                                          <p:stCondLst>
                                            <p:cond delay="2999"/>
                                          </p:stCondLst>
                                        </p:cTn>
                                        <p:tgtEl>
                                          <p:spTgt spid="4"/>
                                        </p:tgtEl>
                                        <p:attrNameLst>
                                          <p:attrName>style.visibility</p:attrName>
                                        </p:attrNameLst>
                                      </p:cBhvr>
                                      <p:to>
                                        <p:strVal val="hidden"/>
                                      </p:to>
                                    </p:set>
                                  </p:childTnLst>
                                </p:cTn>
                              </p:par>
                              <p:par>
                                <p:cTn id="26" presetID="10" presetClass="entr" presetSubtype="0" repeatCount="indefinite" fill="hold" nodeType="withEffect">
                                  <p:stCondLst>
                                    <p:cond delay="19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250"/>
                                        <p:tgtEl>
                                          <p:spTgt spid="5"/>
                                        </p:tgtEl>
                                      </p:cBhvr>
                                    </p:animEffect>
                                    <p:animMotion origin="layout" path="M -3.33333E-6 -2.22222E-6 L -0.0039 -0.57824 " pathEditMode="relative">
                                      <p:cBhvr from="" to="">
                                        <p:cTn id="29" dur="3000" fill="hold">
                                          <p:stCondLst>
                                            <p:cond delay="0"/>
                                          </p:stCondLst>
                                        </p:cTn>
                                        <p:tgtEl>
                                          <p:spTgt spid="5"/>
                                        </p:tgtEl>
                                        <p:attrNameLst>
                                          <p:attrName>ppt_x</p:attrName>
                                          <p:attrName>ppt_y</p:attrName>
                                        </p:attrNameLst>
                                      </p:cBhvr>
                                    </p:animMotion>
                                    <p:animEffect transition="out" filter="fade">
                                      <p:cBhvr>
                                        <p:cTn id="30" dur="1250">
                                          <p:stCondLst>
                                            <p:cond delay="1750"/>
                                          </p:stCondLst>
                                        </p:cTn>
                                        <p:tgtEl>
                                          <p:spTgt spid="5"/>
                                        </p:tgtEl>
                                      </p:cBhvr>
                                    </p:animEffect>
                                    <p:set>
                                      <p:cBhvr>
                                        <p:cTn id="31" dur="1" fill="hold">
                                          <p:stCondLst>
                                            <p:cond delay="2999"/>
                                          </p:stCondLst>
                                        </p:cTn>
                                        <p:tgtEl>
                                          <p:spTgt spid="5"/>
                                        </p:tgtEl>
                                        <p:attrNameLst>
                                          <p:attrName>style.visibility</p:attrName>
                                        </p:attrNameLst>
                                      </p:cBhvr>
                                      <p:to>
                                        <p:strVal val="hidden"/>
                                      </p:to>
                                    </p:set>
                                  </p:childTnLst>
                                </p:cTn>
                              </p:par>
                              <p:par>
                                <p:cTn id="32" presetID="10" presetClass="entr" presetSubtype="0" repeatCount="indefinite" fill="hold" nodeType="withEffect">
                                  <p:stCondLst>
                                    <p:cond delay="1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250"/>
                                        <p:tgtEl>
                                          <p:spTgt spid="6"/>
                                        </p:tgtEl>
                                      </p:cBhvr>
                                    </p:animEffect>
                                    <p:animMotion origin="layout" path="M 3.33333E-6 2.22222E-6 L -0.00391 -0.57824 " pathEditMode="relative">
                                      <p:cBhvr from="" to="">
                                        <p:cTn id="35" dur="3000" fill="hold">
                                          <p:stCondLst>
                                            <p:cond delay="0"/>
                                          </p:stCondLst>
                                        </p:cTn>
                                        <p:tgtEl>
                                          <p:spTgt spid="6"/>
                                        </p:tgtEl>
                                        <p:attrNameLst>
                                          <p:attrName>ppt_x</p:attrName>
                                          <p:attrName>ppt_y</p:attrName>
                                        </p:attrNameLst>
                                      </p:cBhvr>
                                    </p:animMotion>
                                    <p:animEffect transition="out" filter="fade">
                                      <p:cBhvr>
                                        <p:cTn id="36" dur="1250">
                                          <p:stCondLst>
                                            <p:cond delay="1750"/>
                                          </p:stCondLst>
                                        </p:cTn>
                                        <p:tgtEl>
                                          <p:spTgt spid="6"/>
                                        </p:tgtEl>
                                      </p:cBhvr>
                                    </p:animEffect>
                                    <p:set>
                                      <p:cBhvr>
                                        <p:cTn id="37" dur="1" fill="hold">
                                          <p:stCondLst>
                                            <p:cond delay="2999"/>
                                          </p:stCondLst>
                                        </p:cTn>
                                        <p:tgtEl>
                                          <p:spTgt spid="6"/>
                                        </p:tgtEl>
                                        <p:attrNameLst>
                                          <p:attrName>style.visibility</p:attrName>
                                        </p:attrNameLst>
                                      </p:cBhvr>
                                      <p:to>
                                        <p:strVal val="hidden"/>
                                      </p:to>
                                    </p:set>
                                  </p:childTnLst>
                                </p:cTn>
                              </p:par>
                              <p:par>
                                <p:cTn id="38" presetID="10" presetClass="entr" presetSubtype="0" repeatCount="indefinite" fill="hold" nodeType="withEffect">
                                  <p:stCondLst>
                                    <p:cond delay="260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250"/>
                                        <p:tgtEl>
                                          <p:spTgt spid="9"/>
                                        </p:tgtEl>
                                      </p:cBhvr>
                                    </p:animEffect>
                                    <p:animMotion origin="layout" path="M 5E-6 -2.22045E-16 L -0.00391 -0.57824 " pathEditMode="relative">
                                      <p:cBhvr from="" to="">
                                        <p:cTn id="41" dur="3000" fill="hold">
                                          <p:stCondLst>
                                            <p:cond delay="0"/>
                                          </p:stCondLst>
                                        </p:cTn>
                                        <p:tgtEl>
                                          <p:spTgt spid="9"/>
                                        </p:tgtEl>
                                        <p:attrNameLst>
                                          <p:attrName>ppt_x</p:attrName>
                                          <p:attrName>ppt_y</p:attrName>
                                        </p:attrNameLst>
                                      </p:cBhvr>
                                    </p:animMotion>
                                    <p:animEffect transition="out" filter="fade">
                                      <p:cBhvr>
                                        <p:cTn id="42" dur="1250">
                                          <p:stCondLst>
                                            <p:cond delay="1750"/>
                                          </p:stCondLst>
                                        </p:cTn>
                                        <p:tgtEl>
                                          <p:spTgt spid="9"/>
                                        </p:tgtEl>
                                      </p:cBhvr>
                                    </p:animEffect>
                                    <p:set>
                                      <p:cBhvr>
                                        <p:cTn id="43" dur="1" fill="hold">
                                          <p:stCondLst>
                                            <p:cond delay="2999"/>
                                          </p:stCondLst>
                                        </p:cTn>
                                        <p:tgtEl>
                                          <p:spTgt spid="9"/>
                                        </p:tgtEl>
                                        <p:attrNameLst>
                                          <p:attrName>style.visibility</p:attrName>
                                        </p:attrNameLst>
                                      </p:cBhvr>
                                      <p:to>
                                        <p:strVal val="hidden"/>
                                      </p:to>
                                    </p:set>
                                  </p:childTnLst>
                                </p:cTn>
                              </p:par>
                              <p:par>
                                <p:cTn id="44" presetID="10" presetClass="entr" presetSubtype="0" repeatCount="indefinite" fill="hold" grpId="0" nodeType="withEffect">
                                  <p:stCondLst>
                                    <p:cond delay="50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250"/>
                                        <p:tgtEl>
                                          <p:spTgt spid="10"/>
                                        </p:tgtEl>
                                      </p:cBhvr>
                                    </p:animEffect>
                                    <p:animMotion origin="layout" path="M -3.75E-6 -1.11111E-6 L -0.0039 -0.57824 " pathEditMode="relative">
                                      <p:cBhvr from="" to="">
                                        <p:cTn id="47" dur="3000" fill="hold">
                                          <p:stCondLst>
                                            <p:cond delay="0"/>
                                          </p:stCondLst>
                                        </p:cTn>
                                        <p:tgtEl>
                                          <p:spTgt spid="10"/>
                                        </p:tgtEl>
                                        <p:attrNameLst>
                                          <p:attrName>ppt_x</p:attrName>
                                          <p:attrName>ppt_y</p:attrName>
                                        </p:attrNameLst>
                                      </p:cBhvr>
                                    </p:animMotion>
                                    <p:animEffect transition="out" filter="fade">
                                      <p:cBhvr>
                                        <p:cTn id="48" dur="1250">
                                          <p:stCondLst>
                                            <p:cond delay="1750"/>
                                          </p:stCondLst>
                                        </p:cTn>
                                        <p:tgtEl>
                                          <p:spTgt spid="10"/>
                                        </p:tgtEl>
                                      </p:cBhvr>
                                    </p:animEffect>
                                    <p:set>
                                      <p:cBhvr>
                                        <p:cTn id="49" dur="1" fill="hold">
                                          <p:stCondLst>
                                            <p:cond delay="2999"/>
                                          </p:stCondLst>
                                        </p:cTn>
                                        <p:tgtEl>
                                          <p:spTgt spid="10"/>
                                        </p:tgtEl>
                                        <p:attrNameLst>
                                          <p:attrName>style.visibility</p:attrName>
                                        </p:attrNameLst>
                                      </p:cBhvr>
                                      <p:to>
                                        <p:strVal val="hidden"/>
                                      </p:to>
                                    </p:set>
                                  </p:childTnLst>
                                </p:cTn>
                              </p:par>
                              <p:par>
                                <p:cTn id="50" presetID="10" presetClass="entr" presetSubtype="0" repeatCount="indefinite" fill="hold" nodeType="withEffect">
                                  <p:stCondLst>
                                    <p:cond delay="11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250"/>
                                        <p:tgtEl>
                                          <p:spTgt spid="12"/>
                                        </p:tgtEl>
                                      </p:cBhvr>
                                    </p:animEffect>
                                    <p:animMotion origin="layout" path="M 3.75E-6 -3.7037E-7 L -0.00391 -0.57824 " pathEditMode="relative">
                                      <p:cBhvr from="" to="">
                                        <p:cTn id="53" dur="3000" fill="hold">
                                          <p:stCondLst>
                                            <p:cond delay="0"/>
                                          </p:stCondLst>
                                        </p:cTn>
                                        <p:tgtEl>
                                          <p:spTgt spid="12"/>
                                        </p:tgtEl>
                                        <p:attrNameLst>
                                          <p:attrName>ppt_x</p:attrName>
                                          <p:attrName>ppt_y</p:attrName>
                                        </p:attrNameLst>
                                      </p:cBhvr>
                                    </p:animMotion>
                                    <p:animEffect transition="out" filter="fade">
                                      <p:cBhvr>
                                        <p:cTn id="54" dur="1250">
                                          <p:stCondLst>
                                            <p:cond delay="1750"/>
                                          </p:stCondLst>
                                        </p:cTn>
                                        <p:tgtEl>
                                          <p:spTgt spid="12"/>
                                        </p:tgtEl>
                                      </p:cBhvr>
                                    </p:animEffect>
                                    <p:set>
                                      <p:cBhvr>
                                        <p:cTn id="55" dur="1" fill="hold">
                                          <p:stCondLst>
                                            <p:cond delay="2999"/>
                                          </p:stCondLst>
                                        </p:cTn>
                                        <p:tgtEl>
                                          <p:spTgt spid="12"/>
                                        </p:tgtEl>
                                        <p:attrNameLst>
                                          <p:attrName>style.visibility</p:attrName>
                                        </p:attrNameLst>
                                      </p:cBhvr>
                                      <p:to>
                                        <p:strVal val="hidden"/>
                                      </p:to>
                                    </p:set>
                                  </p:childTnLst>
                                </p:cTn>
                              </p:par>
                              <p:par>
                                <p:cTn id="56" presetID="10" presetClass="entr" presetSubtype="0" repeatCount="indefinite" fill="hold" nodeType="withEffect">
                                  <p:stCondLst>
                                    <p:cond delay="160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250"/>
                                        <p:tgtEl>
                                          <p:spTgt spid="13"/>
                                        </p:tgtEl>
                                      </p:cBhvr>
                                    </p:animEffect>
                                    <p:animMotion origin="layout" path="M -2.70833E-6 1.11111E-6 L -0.0039 -0.57824 " pathEditMode="relative">
                                      <p:cBhvr from="" to="">
                                        <p:cTn id="59" dur="3000" fill="hold">
                                          <p:stCondLst>
                                            <p:cond delay="0"/>
                                          </p:stCondLst>
                                        </p:cTn>
                                        <p:tgtEl>
                                          <p:spTgt spid="13"/>
                                        </p:tgtEl>
                                        <p:attrNameLst>
                                          <p:attrName>ppt_x</p:attrName>
                                          <p:attrName>ppt_y</p:attrName>
                                        </p:attrNameLst>
                                      </p:cBhvr>
                                    </p:animMotion>
                                    <p:animEffect transition="out" filter="fade">
                                      <p:cBhvr>
                                        <p:cTn id="60" dur="1250">
                                          <p:stCondLst>
                                            <p:cond delay="1750"/>
                                          </p:stCondLst>
                                        </p:cTn>
                                        <p:tgtEl>
                                          <p:spTgt spid="13"/>
                                        </p:tgtEl>
                                      </p:cBhvr>
                                    </p:animEffect>
                                    <p:set>
                                      <p:cBhvr>
                                        <p:cTn id="61" dur="1" fill="hold">
                                          <p:stCondLst>
                                            <p:cond delay="2999"/>
                                          </p:stCondLst>
                                        </p:cTn>
                                        <p:tgtEl>
                                          <p:spTgt spid="13"/>
                                        </p:tgtEl>
                                        <p:attrNameLst>
                                          <p:attrName>style.visibility</p:attrName>
                                        </p:attrNameLst>
                                      </p:cBhvr>
                                      <p:to>
                                        <p:strVal val="hidden"/>
                                      </p:to>
                                    </p:set>
                                  </p:childTnLst>
                                </p:cTn>
                              </p:par>
                              <p:par>
                                <p:cTn id="62" presetID="10" presetClass="entr" presetSubtype="0" repeatCount="indefinite" fill="hold" nodeType="withEffect">
                                  <p:stCondLst>
                                    <p:cond delay="60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1250"/>
                                        <p:tgtEl>
                                          <p:spTgt spid="14"/>
                                        </p:tgtEl>
                                      </p:cBhvr>
                                    </p:animEffect>
                                    <p:animMotion origin="layout" path="M -3.33333E-6 -2.22222E-6 L -0.0039 -0.57824 " pathEditMode="relative">
                                      <p:cBhvr from="" to="">
                                        <p:cTn id="65" dur="3000" fill="hold">
                                          <p:stCondLst>
                                            <p:cond delay="0"/>
                                          </p:stCondLst>
                                        </p:cTn>
                                        <p:tgtEl>
                                          <p:spTgt spid="14"/>
                                        </p:tgtEl>
                                        <p:attrNameLst>
                                          <p:attrName>ppt_x</p:attrName>
                                          <p:attrName>ppt_y</p:attrName>
                                        </p:attrNameLst>
                                      </p:cBhvr>
                                    </p:animMotion>
                                    <p:animEffect transition="out" filter="fade">
                                      <p:cBhvr>
                                        <p:cTn id="66" dur="1250">
                                          <p:stCondLst>
                                            <p:cond delay="1750"/>
                                          </p:stCondLst>
                                        </p:cTn>
                                        <p:tgtEl>
                                          <p:spTgt spid="14"/>
                                        </p:tgtEl>
                                      </p:cBhvr>
                                    </p:animEffect>
                                    <p:set>
                                      <p:cBhvr>
                                        <p:cTn id="67" dur="1" fill="hold">
                                          <p:stCondLst>
                                            <p:cond delay="2999"/>
                                          </p:stCondLst>
                                        </p:cTn>
                                        <p:tgtEl>
                                          <p:spTgt spid="14"/>
                                        </p:tgtEl>
                                        <p:attrNameLst>
                                          <p:attrName>style.visibility</p:attrName>
                                        </p:attrNameLst>
                                      </p:cBhvr>
                                      <p:to>
                                        <p:strVal val="hidden"/>
                                      </p:to>
                                    </p:set>
                                  </p:childTnLst>
                                </p:cTn>
                              </p:par>
                              <p:par>
                                <p:cTn id="68" presetID="10" presetClass="entr" presetSubtype="0" repeatCount="indefinite" fill="hold" nodeType="withEffect">
                                  <p:stCondLst>
                                    <p:cond delay="260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250"/>
                                        <p:tgtEl>
                                          <p:spTgt spid="19"/>
                                        </p:tgtEl>
                                      </p:cBhvr>
                                    </p:animEffect>
                                    <p:animMotion origin="layout" path="M 5E-6 -2.22045E-16 L -0.00391 -0.57824 " pathEditMode="relative">
                                      <p:cBhvr from="" to="">
                                        <p:cTn id="71" dur="3000" fill="hold">
                                          <p:stCondLst>
                                            <p:cond delay="0"/>
                                          </p:stCondLst>
                                        </p:cTn>
                                        <p:tgtEl>
                                          <p:spTgt spid="19"/>
                                        </p:tgtEl>
                                        <p:attrNameLst>
                                          <p:attrName>ppt_x</p:attrName>
                                          <p:attrName>ppt_y</p:attrName>
                                        </p:attrNameLst>
                                      </p:cBhvr>
                                    </p:animMotion>
                                    <p:animEffect transition="out" filter="fade">
                                      <p:cBhvr>
                                        <p:cTn id="72" dur="1250">
                                          <p:stCondLst>
                                            <p:cond delay="1750"/>
                                          </p:stCondLst>
                                        </p:cTn>
                                        <p:tgtEl>
                                          <p:spTgt spid="19"/>
                                        </p:tgtEl>
                                      </p:cBhvr>
                                    </p:animEffect>
                                    <p:set>
                                      <p:cBhvr>
                                        <p:cTn id="73" dur="1" fill="hold">
                                          <p:stCondLst>
                                            <p:cond delay="2999"/>
                                          </p:stCondLst>
                                        </p:cTn>
                                        <p:tgtEl>
                                          <p:spTgt spid="19"/>
                                        </p:tgtEl>
                                        <p:attrNameLst>
                                          <p:attrName>style.visibility</p:attrName>
                                        </p:attrNameLst>
                                      </p:cBhvr>
                                      <p:to>
                                        <p:strVal val="hidden"/>
                                      </p:to>
                                    </p:set>
                                  </p:childTnLst>
                                </p:cTn>
                              </p:par>
                              <p:par>
                                <p:cTn id="74" presetID="10" presetClass="entr" presetSubtype="0" repeatCount="indefinite" fill="hold" nodeType="withEffect">
                                  <p:stCondLst>
                                    <p:cond delay="1100"/>
                                  </p:stCondLst>
                                  <p:childTnLst>
                                    <p:set>
                                      <p:cBhvr>
                                        <p:cTn id="75" dur="1" fill="hold">
                                          <p:stCondLst>
                                            <p:cond delay="0"/>
                                          </p:stCondLst>
                                        </p:cTn>
                                        <p:tgtEl>
                                          <p:spTgt spid="1026"/>
                                        </p:tgtEl>
                                        <p:attrNameLst>
                                          <p:attrName>style.visibility</p:attrName>
                                        </p:attrNameLst>
                                      </p:cBhvr>
                                      <p:to>
                                        <p:strVal val="visible"/>
                                      </p:to>
                                    </p:set>
                                    <p:animEffect transition="in" filter="fade">
                                      <p:cBhvr>
                                        <p:cTn id="76" dur="1250"/>
                                        <p:tgtEl>
                                          <p:spTgt spid="1026"/>
                                        </p:tgtEl>
                                      </p:cBhvr>
                                    </p:animEffect>
                                    <p:animMotion origin="layout" path="M 3.75E-6 -3.7037E-7 L -0.00391 -0.57824 " pathEditMode="relative">
                                      <p:cBhvr from="" to="">
                                        <p:cTn id="77" dur="3000" fill="hold">
                                          <p:stCondLst>
                                            <p:cond delay="0"/>
                                          </p:stCondLst>
                                        </p:cTn>
                                        <p:tgtEl>
                                          <p:spTgt spid="1026"/>
                                        </p:tgtEl>
                                        <p:attrNameLst>
                                          <p:attrName>ppt_x</p:attrName>
                                          <p:attrName>ppt_y</p:attrName>
                                        </p:attrNameLst>
                                      </p:cBhvr>
                                    </p:animMotion>
                                    <p:animEffect transition="out" filter="fade">
                                      <p:cBhvr>
                                        <p:cTn id="78" dur="1250">
                                          <p:stCondLst>
                                            <p:cond delay="1750"/>
                                          </p:stCondLst>
                                        </p:cTn>
                                        <p:tgtEl>
                                          <p:spTgt spid="1026"/>
                                        </p:tgtEl>
                                      </p:cBhvr>
                                    </p:animEffect>
                                    <p:set>
                                      <p:cBhvr>
                                        <p:cTn id="79" dur="1" fill="hold">
                                          <p:stCondLst>
                                            <p:cond delay="2999"/>
                                          </p:stCondLst>
                                        </p:cTn>
                                        <p:tgtEl>
                                          <p:spTgt spid="1026"/>
                                        </p:tgtEl>
                                        <p:attrNameLst>
                                          <p:attrName>style.visibility</p:attrName>
                                        </p:attrNameLst>
                                      </p:cBhvr>
                                      <p:to>
                                        <p:strVal val="hidden"/>
                                      </p:to>
                                    </p:set>
                                  </p:childTnLst>
                                </p:cTn>
                              </p:par>
                              <p:par>
                                <p:cTn id="80" presetID="10" presetClass="entr" presetSubtype="0" repeatCount="indefinite" fill="hold" nodeType="withEffect">
                                  <p:stCondLst>
                                    <p:cond delay="10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1250"/>
                                        <p:tgtEl>
                                          <p:spTgt spid="31"/>
                                        </p:tgtEl>
                                      </p:cBhvr>
                                    </p:animEffect>
                                    <p:animMotion origin="layout" path="M 3.75E-6 -3.7037E-7 L -0.00391 -0.57824 " pathEditMode="relative">
                                      <p:cBhvr from="" to="">
                                        <p:cTn id="83" dur="3000" fill="hold">
                                          <p:stCondLst>
                                            <p:cond delay="0"/>
                                          </p:stCondLst>
                                        </p:cTn>
                                        <p:tgtEl>
                                          <p:spTgt spid="31"/>
                                        </p:tgtEl>
                                        <p:attrNameLst>
                                          <p:attrName>ppt_x</p:attrName>
                                          <p:attrName>ppt_y</p:attrName>
                                        </p:attrNameLst>
                                      </p:cBhvr>
                                    </p:animMotion>
                                    <p:animEffect transition="out" filter="fade">
                                      <p:cBhvr>
                                        <p:cTn id="84" dur="1250">
                                          <p:stCondLst>
                                            <p:cond delay="1750"/>
                                          </p:stCondLst>
                                        </p:cTn>
                                        <p:tgtEl>
                                          <p:spTgt spid="31"/>
                                        </p:tgtEl>
                                      </p:cBhvr>
                                    </p:animEffect>
                                    <p:set>
                                      <p:cBhvr>
                                        <p:cTn id="85" dur="1" fill="hold">
                                          <p:stCondLst>
                                            <p:cond delay="2999"/>
                                          </p:stCondLst>
                                        </p:cTn>
                                        <p:tgtEl>
                                          <p:spTgt spid="31"/>
                                        </p:tgtEl>
                                        <p:attrNameLst>
                                          <p:attrName>style.visibility</p:attrName>
                                        </p:attrNameLst>
                                      </p:cBhvr>
                                      <p:to>
                                        <p:strVal val="hidden"/>
                                      </p:to>
                                    </p:set>
                                  </p:childTnLst>
                                </p:cTn>
                              </p:par>
                              <p:par>
                                <p:cTn id="86" presetID="10" presetClass="entr" presetSubtype="0" repeatCount="indefinite" fill="hold" nodeType="withEffect">
                                  <p:stCondLst>
                                    <p:cond delay="800"/>
                                  </p:stCondLst>
                                  <p:childTnLst>
                                    <p:set>
                                      <p:cBhvr>
                                        <p:cTn id="87" dur="1" fill="hold">
                                          <p:stCondLst>
                                            <p:cond delay="0"/>
                                          </p:stCondLst>
                                        </p:cTn>
                                        <p:tgtEl>
                                          <p:spTgt spid="33"/>
                                        </p:tgtEl>
                                        <p:attrNameLst>
                                          <p:attrName>style.visibility</p:attrName>
                                        </p:attrNameLst>
                                      </p:cBhvr>
                                      <p:to>
                                        <p:strVal val="visible"/>
                                      </p:to>
                                    </p:set>
                                    <p:animEffect transition="in" filter="fade">
                                      <p:cBhvr>
                                        <p:cTn id="88" dur="1250"/>
                                        <p:tgtEl>
                                          <p:spTgt spid="33"/>
                                        </p:tgtEl>
                                      </p:cBhvr>
                                    </p:animEffect>
                                    <p:animMotion origin="layout" path="M 3.75E-6 -3.7037E-7 L -0.00391 -0.57824 " pathEditMode="relative">
                                      <p:cBhvr from="" to="">
                                        <p:cTn id="89" dur="3000" fill="hold">
                                          <p:stCondLst>
                                            <p:cond delay="0"/>
                                          </p:stCondLst>
                                        </p:cTn>
                                        <p:tgtEl>
                                          <p:spTgt spid="33"/>
                                        </p:tgtEl>
                                        <p:attrNameLst>
                                          <p:attrName>ppt_x</p:attrName>
                                          <p:attrName>ppt_y</p:attrName>
                                        </p:attrNameLst>
                                      </p:cBhvr>
                                    </p:animMotion>
                                    <p:animEffect transition="out" filter="fade">
                                      <p:cBhvr>
                                        <p:cTn id="90" dur="1250">
                                          <p:stCondLst>
                                            <p:cond delay="1750"/>
                                          </p:stCondLst>
                                        </p:cTn>
                                        <p:tgtEl>
                                          <p:spTgt spid="33"/>
                                        </p:tgtEl>
                                      </p:cBhvr>
                                    </p:animEffect>
                                    <p:set>
                                      <p:cBhvr>
                                        <p:cTn id="91" dur="1" fill="hold">
                                          <p:stCondLst>
                                            <p:cond delay="2999"/>
                                          </p:stCondLst>
                                        </p:cTn>
                                        <p:tgtEl>
                                          <p:spTgt spid="33"/>
                                        </p:tgtEl>
                                        <p:attrNameLst>
                                          <p:attrName>style.visibility</p:attrName>
                                        </p:attrNameLst>
                                      </p:cBhvr>
                                      <p:to>
                                        <p:strVal val="hidden"/>
                                      </p:to>
                                    </p:set>
                                  </p:childTnLst>
                                </p:cTn>
                              </p:par>
                              <p:par>
                                <p:cTn id="92" presetID="10" presetClass="entr" presetSubtype="0" repeatCount="indefinite" fill="hold" nodeType="withEffect">
                                  <p:stCondLst>
                                    <p:cond delay="20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1250"/>
                                        <p:tgtEl>
                                          <p:spTgt spid="34"/>
                                        </p:tgtEl>
                                      </p:cBhvr>
                                    </p:animEffect>
                                    <p:animEffect transition="out" filter="fade">
                                      <p:cBhvr>
                                        <p:cTn id="95" dur="1250">
                                          <p:stCondLst>
                                            <p:cond delay="1250"/>
                                          </p:stCondLst>
                                        </p:cTn>
                                        <p:tgtEl>
                                          <p:spTgt spid="34"/>
                                        </p:tgtEl>
                                      </p:cBhvr>
                                    </p:animEffect>
                                    <p:set>
                                      <p:cBhvr>
                                        <p:cTn id="96" dur="1" fill="hold">
                                          <p:stCondLst>
                                            <p:cond delay="2499"/>
                                          </p:stCondLst>
                                        </p:cTn>
                                        <p:tgtEl>
                                          <p:spTgt spid="34"/>
                                        </p:tgtEl>
                                        <p:attrNameLst>
                                          <p:attrName>style.visibility</p:attrName>
                                        </p:attrNameLst>
                                      </p:cBhvr>
                                      <p:to>
                                        <p:strVal val="hidden"/>
                                      </p:to>
                                    </p:set>
                                    <p:animMotion origin="layout" path="M -2.5E-6 -1.85185E-6 L -0.0013 -0.95139 " pathEditMode="relative">
                                      <p:cBhvr from="" to="">
                                        <p:cTn id="97" dur="2500" fill="hold">
                                          <p:stCondLst>
                                            <p:cond delay="0"/>
                                          </p:stCondLst>
                                        </p:cTn>
                                        <p:tgtEl>
                                          <p:spTgt spid="34"/>
                                        </p:tgtEl>
                                        <p:attrNameLst>
                                          <p:attrName>ppt_x</p:attrName>
                                          <p:attrName>ppt_y</p:attrName>
                                        </p:attrNameLst>
                                      </p:cBhvr>
                                    </p:animMotion>
                                  </p:childTnLst>
                                </p:cTn>
                              </p:par>
                              <p:par>
                                <p:cTn id="98" presetID="10" presetClass="entr" presetSubtype="0" repeatCount="indefinite" fill="hold" nodeType="withEffect">
                                  <p:stCondLst>
                                    <p:cond delay="900"/>
                                  </p:stCondLst>
                                  <p:childTnLst>
                                    <p:set>
                                      <p:cBhvr>
                                        <p:cTn id="99" dur="1" fill="hold">
                                          <p:stCondLst>
                                            <p:cond delay="0"/>
                                          </p:stCondLst>
                                        </p:cTn>
                                        <p:tgtEl>
                                          <p:spTgt spid="8"/>
                                        </p:tgtEl>
                                        <p:attrNameLst>
                                          <p:attrName>style.visibility</p:attrName>
                                        </p:attrNameLst>
                                      </p:cBhvr>
                                      <p:to>
                                        <p:strVal val="visible"/>
                                      </p:to>
                                    </p:set>
                                    <p:animEffect transition="in" filter="fade">
                                      <p:cBhvr>
                                        <p:cTn id="100" dur="750"/>
                                        <p:tgtEl>
                                          <p:spTgt spid="8"/>
                                        </p:tgtEl>
                                      </p:cBhvr>
                                    </p:animEffect>
                                    <p:animEffect transition="out" filter="fade">
                                      <p:cBhvr>
                                        <p:cTn id="101" dur="750">
                                          <p:stCondLst>
                                            <p:cond delay="750"/>
                                          </p:stCondLst>
                                        </p:cTn>
                                        <p:tgtEl>
                                          <p:spTgt spid="8"/>
                                        </p:tgtEl>
                                      </p:cBhvr>
                                    </p:animEffect>
                                    <p:set>
                                      <p:cBhvr>
                                        <p:cTn id="102" dur="1" fill="hold">
                                          <p:stCondLst>
                                            <p:cond delay="1499"/>
                                          </p:stCondLst>
                                        </p:cTn>
                                        <p:tgtEl>
                                          <p:spTgt spid="8"/>
                                        </p:tgtEl>
                                        <p:attrNameLst>
                                          <p:attrName>style.visibility</p:attrName>
                                        </p:attrNameLst>
                                      </p:cBhvr>
                                      <p:to>
                                        <p:strVal val="hidden"/>
                                      </p:to>
                                    </p:set>
                                    <p:animMotion origin="layout" path="M -1.66667E-6 2.59259E-6 L -1.66667E-6 -0.83611 " pathEditMode="relative">
                                      <p:cBhvr from="" to="">
                                        <p:cTn id="103" dur="1500" fill="hold">
                                          <p:stCondLst>
                                            <p:cond delay="0"/>
                                          </p:stCondLst>
                                        </p:cTn>
                                        <p:tgtEl>
                                          <p:spTgt spid="8"/>
                                        </p:tgtEl>
                                        <p:attrNameLst>
                                          <p:attrName>ppt_x</p:attrName>
                                          <p:attrName>ppt_y</p:attrName>
                                        </p:attrNameLst>
                                      </p:cBhvr>
                                    </p:animMotion>
                                  </p:childTnLst>
                                </p:cTn>
                              </p:par>
                              <p:par>
                                <p:cTn id="104" presetID="10" presetClass="entr" presetSubtype="0" repeatCount="indefinite" fill="hold" nodeType="withEffect">
                                  <p:stCondLst>
                                    <p:cond delay="200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3000"/>
                                        <p:tgtEl>
                                          <p:spTgt spid="32"/>
                                        </p:tgtEl>
                                      </p:cBhvr>
                                    </p:animEffect>
                                    <p:animEffect transition="out" filter="fade">
                                      <p:cBhvr>
                                        <p:cTn id="107" dur="3000">
                                          <p:stCondLst>
                                            <p:cond delay="3000"/>
                                          </p:stCondLst>
                                        </p:cTn>
                                        <p:tgtEl>
                                          <p:spTgt spid="32"/>
                                        </p:tgtEl>
                                      </p:cBhvr>
                                    </p:animEffect>
                                    <p:set>
                                      <p:cBhvr>
                                        <p:cTn id="108" dur="1" fill="hold">
                                          <p:stCondLst>
                                            <p:cond delay="5999"/>
                                          </p:stCondLst>
                                        </p:cTn>
                                        <p:tgtEl>
                                          <p:spTgt spid="32"/>
                                        </p:tgtEl>
                                        <p:attrNameLst>
                                          <p:attrName>style.visibility</p:attrName>
                                        </p:attrNameLst>
                                      </p:cBhvr>
                                      <p:to>
                                        <p:strVal val="hidden"/>
                                      </p:to>
                                    </p:set>
                                    <p:animMotion origin="layout" path="M 1.875E-6 -4.81481E-6 L -0.00026 -0.91041 " pathEditMode="relative">
                                      <p:cBhvr from="" to="">
                                        <p:cTn id="109" dur="6000" fill="hold">
                                          <p:stCondLst>
                                            <p:cond delay="0"/>
                                          </p:stCondLst>
                                        </p:cTn>
                                        <p:tgtEl>
                                          <p:spTgt spid="32"/>
                                        </p:tgtEl>
                                        <p:attrNameLst>
                                          <p:attrName>ppt_x</p:attrName>
                                          <p:attrName>ppt_y</p:attrName>
                                        </p:attrNameLst>
                                      </p:cBhvr>
                                    </p:animMotion>
                                  </p:childTnLst>
                                </p:cTn>
                              </p:par>
                              <p:par>
                                <p:cTn id="110" presetID="10" presetClass="entr" presetSubtype="0" repeatCount="indefinite" fill="hold" nodeType="withEffect">
                                  <p:stCondLst>
                                    <p:cond delay="900"/>
                                  </p:stCondLst>
                                  <p:childTnLst>
                                    <p:set>
                                      <p:cBhvr>
                                        <p:cTn id="111" dur="1" fill="hold">
                                          <p:stCondLst>
                                            <p:cond delay="0"/>
                                          </p:stCondLst>
                                        </p:cTn>
                                        <p:tgtEl>
                                          <p:spTgt spid="16"/>
                                        </p:tgtEl>
                                        <p:attrNameLst>
                                          <p:attrName>style.visibility</p:attrName>
                                        </p:attrNameLst>
                                      </p:cBhvr>
                                      <p:to>
                                        <p:strVal val="visible"/>
                                      </p:to>
                                    </p:set>
                                    <p:animEffect transition="in" filter="fade">
                                      <p:cBhvr>
                                        <p:cTn id="112" dur="750"/>
                                        <p:tgtEl>
                                          <p:spTgt spid="16"/>
                                        </p:tgtEl>
                                      </p:cBhvr>
                                    </p:animEffect>
                                    <p:animEffect transition="out" filter="fade">
                                      <p:cBhvr>
                                        <p:cTn id="113" dur="750">
                                          <p:stCondLst>
                                            <p:cond delay="750"/>
                                          </p:stCondLst>
                                        </p:cTn>
                                        <p:tgtEl>
                                          <p:spTgt spid="16"/>
                                        </p:tgtEl>
                                      </p:cBhvr>
                                    </p:animEffect>
                                    <p:set>
                                      <p:cBhvr>
                                        <p:cTn id="114" dur="1" fill="hold">
                                          <p:stCondLst>
                                            <p:cond delay="1499"/>
                                          </p:stCondLst>
                                        </p:cTn>
                                        <p:tgtEl>
                                          <p:spTgt spid="16"/>
                                        </p:tgtEl>
                                        <p:attrNameLst>
                                          <p:attrName>style.visibility</p:attrName>
                                        </p:attrNameLst>
                                      </p:cBhvr>
                                      <p:to>
                                        <p:strVal val="hidden"/>
                                      </p:to>
                                    </p:set>
                                    <p:animMotion origin="layout" path="M -1.66667E-6 2.59259E-6 L -1.66667E-6 -0.83611 " pathEditMode="relative">
                                      <p:cBhvr from="" to="">
                                        <p:cTn id="115" dur="1500" fill="hold">
                                          <p:stCondLst>
                                            <p:cond delay="0"/>
                                          </p:stCondLst>
                                        </p:cTn>
                                        <p:tgtEl>
                                          <p:spTgt spid="16"/>
                                        </p:tgtEl>
                                        <p:attrNameLst>
                                          <p:attrName>ppt_x</p:attrName>
                                          <p:attrName>ppt_y</p:attrName>
                                        </p:attrNameLst>
                                      </p:cBhvr>
                                    </p:animMotion>
                                  </p:childTnLst>
                                </p:cTn>
                              </p:par>
                              <p:par>
                                <p:cTn id="116" presetID="10" presetClass="entr" presetSubtype="0" repeatCount="indefinite" fill="hold" nodeType="withEffect">
                                  <p:stCondLst>
                                    <p:cond delay="1600"/>
                                  </p:stCondLst>
                                  <p:childTnLst>
                                    <p:set>
                                      <p:cBhvr>
                                        <p:cTn id="117" dur="1" fill="hold">
                                          <p:stCondLst>
                                            <p:cond delay="0"/>
                                          </p:stCondLst>
                                        </p:cTn>
                                        <p:tgtEl>
                                          <p:spTgt spid="3"/>
                                        </p:tgtEl>
                                        <p:attrNameLst>
                                          <p:attrName>style.visibility</p:attrName>
                                        </p:attrNameLst>
                                      </p:cBhvr>
                                      <p:to>
                                        <p:strVal val="visible"/>
                                      </p:to>
                                    </p:set>
                                    <p:animEffect transition="in" filter="fade">
                                      <p:cBhvr>
                                        <p:cTn id="118" dur="750"/>
                                        <p:tgtEl>
                                          <p:spTgt spid="3"/>
                                        </p:tgtEl>
                                      </p:cBhvr>
                                    </p:animEffect>
                                    <p:animEffect transition="out" filter="fade">
                                      <p:cBhvr>
                                        <p:cTn id="119" dur="750">
                                          <p:stCondLst>
                                            <p:cond delay="750"/>
                                          </p:stCondLst>
                                        </p:cTn>
                                        <p:tgtEl>
                                          <p:spTgt spid="3"/>
                                        </p:tgtEl>
                                      </p:cBhvr>
                                    </p:animEffect>
                                    <p:set>
                                      <p:cBhvr>
                                        <p:cTn id="120" dur="1" fill="hold">
                                          <p:stCondLst>
                                            <p:cond delay="1499"/>
                                          </p:stCondLst>
                                        </p:cTn>
                                        <p:tgtEl>
                                          <p:spTgt spid="3"/>
                                        </p:tgtEl>
                                        <p:attrNameLst>
                                          <p:attrName>style.visibility</p:attrName>
                                        </p:attrNameLst>
                                      </p:cBhvr>
                                      <p:to>
                                        <p:strVal val="hidden"/>
                                      </p:to>
                                    </p:set>
                                    <p:animMotion origin="layout" path="M -1.66667E-6 2.59259E-6 L -1.66667E-6 -0.83611 " pathEditMode="relative">
                                      <p:cBhvr from="" to="">
                                        <p:cTn id="121" dur="1500" fill="hold">
                                          <p:stCondLst>
                                            <p:cond delay="0"/>
                                          </p:stCondLst>
                                        </p:cTn>
                                        <p:tgtEl>
                                          <p:spTgt spid="3"/>
                                        </p:tgtEl>
                                        <p:attrNameLst>
                                          <p:attrName>ppt_x</p:attrName>
                                          <p:attrName>ppt_y</p:attrName>
                                        </p:attrNameLst>
                                      </p:cBhvr>
                                    </p:animMotion>
                                  </p:childTnLst>
                                </p:cTn>
                              </p:par>
                              <p:par>
                                <p:cTn id="122" presetID="10" presetClass="entr" presetSubtype="0" repeatCount="indefinite" fill="hold" grpId="0" nodeType="withEffect">
                                  <p:stCondLst>
                                    <p:cond delay="2500"/>
                                  </p:stCondLst>
                                  <p:childTnLst>
                                    <p:set>
                                      <p:cBhvr>
                                        <p:cTn id="123" dur="1" fill="hold">
                                          <p:stCondLst>
                                            <p:cond delay="0"/>
                                          </p:stCondLst>
                                        </p:cTn>
                                        <p:tgtEl>
                                          <p:spTgt spid="2"/>
                                        </p:tgtEl>
                                        <p:attrNameLst>
                                          <p:attrName>style.visibility</p:attrName>
                                        </p:attrNameLst>
                                      </p:cBhvr>
                                      <p:to>
                                        <p:strVal val="visible"/>
                                      </p:to>
                                    </p:set>
                                    <p:animEffect transition="in" filter="fade">
                                      <p:cBhvr>
                                        <p:cTn id="124" dur="1250"/>
                                        <p:tgtEl>
                                          <p:spTgt spid="2"/>
                                        </p:tgtEl>
                                      </p:cBhvr>
                                    </p:animEffect>
                                    <p:animEffect transition="out" filter="fade">
                                      <p:cBhvr>
                                        <p:cTn id="125" dur="1250">
                                          <p:stCondLst>
                                            <p:cond delay="1250"/>
                                          </p:stCondLst>
                                        </p:cTn>
                                        <p:tgtEl>
                                          <p:spTgt spid="2"/>
                                        </p:tgtEl>
                                      </p:cBhvr>
                                    </p:animEffect>
                                    <p:set>
                                      <p:cBhvr>
                                        <p:cTn id="126" dur="1" fill="hold">
                                          <p:stCondLst>
                                            <p:cond delay="2499"/>
                                          </p:stCondLst>
                                        </p:cTn>
                                        <p:tgtEl>
                                          <p:spTgt spid="2"/>
                                        </p:tgtEl>
                                        <p:attrNameLst>
                                          <p:attrName>style.visibility</p:attrName>
                                        </p:attrNameLst>
                                      </p:cBhvr>
                                      <p:to>
                                        <p:strVal val="hidden"/>
                                      </p:to>
                                    </p:set>
                                    <p:animMotion origin="layout" path="M -2.5E-6 -1.85185E-6 L -0.0013 -0.95139 " pathEditMode="relative">
                                      <p:cBhvr from="" to="">
                                        <p:cTn id="127" dur="2500" fill="hold">
                                          <p:stCondLst>
                                            <p:cond delay="0"/>
                                          </p:stCondLst>
                                        </p:cTn>
                                        <p:tgtEl>
                                          <p:spTgt spid="2"/>
                                        </p:tgtEl>
                                        <p:attrNameLst>
                                          <p:attrName>ppt_x</p:attrName>
                                          <p:attrName>ppt_y</p:attrName>
                                        </p:attrNameLst>
                                      </p:cBhvr>
                                    </p:animMotion>
                                  </p:childTnLst>
                                </p:cTn>
                              </p:par>
                              <p:par>
                                <p:cTn id="128" presetID="10" presetClass="entr" presetSubtype="0" repeatCount="indefinite" fill="hold" nodeType="withEffect">
                                  <p:stCondLst>
                                    <p:cond delay="4000"/>
                                  </p:stCondLst>
                                  <p:childTnLst>
                                    <p:set>
                                      <p:cBhvr>
                                        <p:cTn id="129" dur="1" fill="hold">
                                          <p:stCondLst>
                                            <p:cond delay="0"/>
                                          </p:stCondLst>
                                        </p:cTn>
                                        <p:tgtEl>
                                          <p:spTgt spid="18"/>
                                        </p:tgtEl>
                                        <p:attrNameLst>
                                          <p:attrName>style.visibility</p:attrName>
                                        </p:attrNameLst>
                                      </p:cBhvr>
                                      <p:to>
                                        <p:strVal val="visible"/>
                                      </p:to>
                                    </p:set>
                                    <p:animEffect transition="in" filter="fade">
                                      <p:cBhvr>
                                        <p:cTn id="130" dur="1250"/>
                                        <p:tgtEl>
                                          <p:spTgt spid="18"/>
                                        </p:tgtEl>
                                      </p:cBhvr>
                                    </p:animEffect>
                                    <p:animEffect transition="out" filter="fade">
                                      <p:cBhvr>
                                        <p:cTn id="131" dur="1250">
                                          <p:stCondLst>
                                            <p:cond delay="1250"/>
                                          </p:stCondLst>
                                        </p:cTn>
                                        <p:tgtEl>
                                          <p:spTgt spid="18"/>
                                        </p:tgtEl>
                                      </p:cBhvr>
                                    </p:animEffect>
                                    <p:set>
                                      <p:cBhvr>
                                        <p:cTn id="132" dur="1" fill="hold">
                                          <p:stCondLst>
                                            <p:cond delay="2499"/>
                                          </p:stCondLst>
                                        </p:cTn>
                                        <p:tgtEl>
                                          <p:spTgt spid="18"/>
                                        </p:tgtEl>
                                        <p:attrNameLst>
                                          <p:attrName>style.visibility</p:attrName>
                                        </p:attrNameLst>
                                      </p:cBhvr>
                                      <p:to>
                                        <p:strVal val="hidden"/>
                                      </p:to>
                                    </p:set>
                                    <p:animMotion origin="layout" path="M -2.5E-6 -1.85185E-6 L -0.0013 -0.95139 " pathEditMode="relative">
                                      <p:cBhvr from="" to="">
                                        <p:cTn id="133" dur="2500" fill="hold">
                                          <p:stCondLst>
                                            <p:cond delay="0"/>
                                          </p:stCondLst>
                                        </p:cTn>
                                        <p:tgtEl>
                                          <p:spTgt spid="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C1048D3E-43AA-2B57-D299-E067EB14331B}"/>
              </a:ext>
            </a:extLst>
          </p:cNvPr>
          <p:cNvSpPr txBox="1"/>
          <p:nvPr/>
        </p:nvSpPr>
        <p:spPr>
          <a:xfrm>
            <a:off x="1699401" y="2889347"/>
            <a:ext cx="4396599" cy="1297856"/>
          </a:xfrm>
          <a:prstGeom prst="rect">
            <a:avLst/>
          </a:prstGeom>
          <a:noFill/>
        </p:spPr>
        <p:txBody>
          <a:bodyPr wrap="square">
            <a:spAutoFit/>
          </a:bodyPr>
          <a:lstStyle/>
          <a:p>
            <a:pPr algn="just">
              <a:lnSpc>
                <a:spcPct val="150000"/>
              </a:lnSpc>
            </a:pPr>
            <a:r>
              <a:rPr lang="en-US" altLang="zh-CN" b="0" i="0" dirty="0">
                <a:solidFill>
                  <a:schemeClr val="bg2"/>
                </a:solidFill>
                <a:effectLst/>
              </a:rPr>
              <a:t>PBF (</a:t>
            </a:r>
            <a:r>
              <a:rPr lang="en-US" altLang="zh-CN" b="0" i="0" dirty="0" err="1">
                <a:solidFill>
                  <a:schemeClr val="bg2"/>
                </a:solidFill>
                <a:effectLst/>
              </a:rPr>
              <a:t>Positon</a:t>
            </a:r>
            <a:r>
              <a:rPr lang="en-US" altLang="zh-CN" b="0" i="0" dirty="0">
                <a:solidFill>
                  <a:schemeClr val="bg2"/>
                </a:solidFill>
                <a:effectLst/>
              </a:rPr>
              <a:t> Based Fluid)</a:t>
            </a:r>
          </a:p>
          <a:p>
            <a:pPr algn="just">
              <a:lnSpc>
                <a:spcPct val="150000"/>
              </a:lnSpc>
            </a:pPr>
            <a:r>
              <a:rPr lang="en-US" altLang="zh-CN" dirty="0">
                <a:solidFill>
                  <a:schemeClr val="bg2"/>
                </a:solidFill>
              </a:rPr>
              <a:t>Use PBD to optimization SPH(Smoothed Particle Hydrodynamics))</a:t>
            </a:r>
            <a:endParaRPr lang="zh-CN" altLang="en-US" dirty="0">
              <a:solidFill>
                <a:schemeClr val="bg2"/>
              </a:solidFill>
            </a:endParaRPr>
          </a:p>
        </p:txBody>
      </p:sp>
      <p:cxnSp>
        <p:nvCxnSpPr>
          <p:cNvPr id="9" name="直接连接符 8">
            <a:extLst>
              <a:ext uri="{FF2B5EF4-FFF2-40B4-BE49-F238E27FC236}">
                <a16:creationId xmlns:a16="http://schemas.microsoft.com/office/drawing/2014/main" id="{09976601-62A4-B8C2-A6D7-0E811C8CA97C}"/>
              </a:ext>
            </a:extLst>
          </p:cNvPr>
          <p:cNvCxnSpPr>
            <a:cxnSpLocks/>
          </p:cNvCxnSpPr>
          <p:nvPr/>
        </p:nvCxnSpPr>
        <p:spPr>
          <a:xfrm>
            <a:off x="6096000" y="1143000"/>
            <a:ext cx="0" cy="4565650"/>
          </a:xfrm>
          <a:prstGeom prst="line">
            <a:avLst/>
          </a:prstGeom>
          <a:ln>
            <a:gradFill>
              <a:gsLst>
                <a:gs pos="0">
                  <a:schemeClr val="bg2">
                    <a:alpha val="0"/>
                  </a:schemeClr>
                </a:gs>
                <a:gs pos="53000">
                  <a:schemeClr val="bg2"/>
                </a:gs>
                <a:gs pos="100000">
                  <a:schemeClr val="bg2">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F666401D-9C88-E496-C2E5-DF9685712DA6}"/>
              </a:ext>
            </a:extLst>
          </p:cNvPr>
          <p:cNvCxnSpPr>
            <a:cxnSpLocks/>
          </p:cNvCxnSpPr>
          <p:nvPr/>
        </p:nvCxnSpPr>
        <p:spPr>
          <a:xfrm flipH="1">
            <a:off x="380673" y="4486275"/>
            <a:ext cx="1288057" cy="5124112"/>
          </a:xfrm>
          <a:prstGeom prst="line">
            <a:avLst/>
          </a:prstGeom>
          <a:ln>
            <a:solidFill>
              <a:schemeClr val="bg2">
                <a:lumMod val="7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E5532756-08A4-FBEB-C0CF-FF6111D48E09}"/>
              </a:ext>
            </a:extLst>
          </p:cNvPr>
          <p:cNvCxnSpPr>
            <a:cxnSpLocks/>
          </p:cNvCxnSpPr>
          <p:nvPr/>
        </p:nvCxnSpPr>
        <p:spPr>
          <a:xfrm flipH="1">
            <a:off x="-698225" y="2165737"/>
            <a:ext cx="1288057" cy="5124112"/>
          </a:xfrm>
          <a:prstGeom prst="line">
            <a:avLst/>
          </a:prstGeom>
          <a:ln>
            <a:solidFill>
              <a:schemeClr val="bg2">
                <a:lumMod val="7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0AFD919-CCDE-FCB4-EB5E-F3B4160B54E7}"/>
              </a:ext>
            </a:extLst>
          </p:cNvPr>
          <p:cNvCxnSpPr>
            <a:cxnSpLocks/>
          </p:cNvCxnSpPr>
          <p:nvPr/>
        </p:nvCxnSpPr>
        <p:spPr>
          <a:xfrm flipH="1">
            <a:off x="9172902" y="-2698709"/>
            <a:ext cx="1288057" cy="5124112"/>
          </a:xfrm>
          <a:prstGeom prst="line">
            <a:avLst/>
          </a:prstGeom>
          <a:ln>
            <a:solidFill>
              <a:schemeClr val="bg2">
                <a:lumMod val="75000"/>
                <a:alpha val="26000"/>
              </a:schemeClr>
            </a:solidFill>
          </a:ln>
        </p:spPr>
        <p:style>
          <a:lnRef idx="1">
            <a:schemeClr val="accent1"/>
          </a:lnRef>
          <a:fillRef idx="0">
            <a:schemeClr val="accent1"/>
          </a:fillRef>
          <a:effectRef idx="0">
            <a:schemeClr val="accent1"/>
          </a:effectRef>
          <a:fontRef idx="minor">
            <a:schemeClr val="tx1"/>
          </a:fontRef>
        </p:style>
      </p:cxnSp>
      <p:sp>
        <p:nvSpPr>
          <p:cNvPr id="2" name="PA-椭圆 3">
            <a:extLst>
              <a:ext uri="{FF2B5EF4-FFF2-40B4-BE49-F238E27FC236}">
                <a16:creationId xmlns:a16="http://schemas.microsoft.com/office/drawing/2014/main" id="{5F8E2332-26E3-299E-90EE-10E28146CD18}"/>
              </a:ext>
            </a:extLst>
          </p:cNvPr>
          <p:cNvSpPr/>
          <p:nvPr>
            <p:custDataLst>
              <p:tags r:id="rId1"/>
            </p:custDataLst>
          </p:nvPr>
        </p:nvSpPr>
        <p:spPr>
          <a:xfrm>
            <a:off x="2708396" y="4910137"/>
            <a:ext cx="62150" cy="187325"/>
          </a:xfrm>
          <a:prstGeom prst="ellipse">
            <a:avLst/>
          </a:prstGeom>
          <a:gradFill>
            <a:gsLst>
              <a:gs pos="46000">
                <a:schemeClr val="bg1">
                  <a:lumMod val="95000"/>
                  <a:alpha val="61000"/>
                </a:schemeClr>
              </a:gs>
              <a:gs pos="0">
                <a:schemeClr val="accent1">
                  <a:lumMod val="5000"/>
                  <a:lumOff val="95000"/>
                </a:schemeClr>
              </a:gs>
              <a:gs pos="100000">
                <a:schemeClr val="bg1">
                  <a:lumMod val="85000"/>
                  <a:alpha val="0"/>
                </a:schemeClr>
              </a:gs>
            </a:gsLst>
            <a:lin ang="5400000" scaled="1"/>
          </a:gradFill>
          <a:ln>
            <a:no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PA-StraightArrowConnector 5">
            <a:extLst>
              <a:ext uri="{FF2B5EF4-FFF2-40B4-BE49-F238E27FC236}">
                <a16:creationId xmlns:a16="http://schemas.microsoft.com/office/drawing/2014/main" id="{7832C569-6058-B6D9-64D4-921D90692BF8}"/>
              </a:ext>
            </a:extLst>
          </p:cNvPr>
          <p:cNvCxnSpPr>
            <a:cxnSpLocks/>
          </p:cNvCxnSpPr>
          <p:nvPr>
            <p:custDataLst>
              <p:tags r:id="rId2"/>
            </p:custDataLst>
          </p:nvPr>
        </p:nvCxnSpPr>
        <p:spPr>
          <a:xfrm>
            <a:off x="5200650" y="4759325"/>
            <a:ext cx="0" cy="717550"/>
          </a:xfrm>
          <a:prstGeom prst="straightConnector1">
            <a:avLst/>
          </a:prstGeom>
          <a:ln w="0" cap="rnd">
            <a:gradFill>
              <a:gsLst>
                <a:gs pos="70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4" name="PA-StraightArrowConnector 8">
            <a:extLst>
              <a:ext uri="{FF2B5EF4-FFF2-40B4-BE49-F238E27FC236}">
                <a16:creationId xmlns:a16="http://schemas.microsoft.com/office/drawing/2014/main" id="{97448F50-0637-1520-4471-C95FFA69EAB0}"/>
              </a:ext>
            </a:extLst>
          </p:cNvPr>
          <p:cNvCxnSpPr>
            <a:cxnSpLocks/>
          </p:cNvCxnSpPr>
          <p:nvPr>
            <p:custDataLst>
              <p:tags r:id="rId3"/>
            </p:custDataLst>
          </p:nvPr>
        </p:nvCxnSpPr>
        <p:spPr>
          <a:xfrm>
            <a:off x="4135437" y="5967413"/>
            <a:ext cx="0" cy="342900"/>
          </a:xfrm>
          <a:prstGeom prst="straightConnector1">
            <a:avLst/>
          </a:prstGeom>
          <a:ln w="9525" cap="rnd">
            <a:gradFill>
              <a:gsLst>
                <a:gs pos="47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5" name="PA-StraightArrowConnector 9">
            <a:extLst>
              <a:ext uri="{FF2B5EF4-FFF2-40B4-BE49-F238E27FC236}">
                <a16:creationId xmlns:a16="http://schemas.microsoft.com/office/drawing/2014/main" id="{DE0403B0-C4DF-4663-8A96-E5756B581717}"/>
              </a:ext>
            </a:extLst>
          </p:cNvPr>
          <p:cNvCxnSpPr>
            <a:cxnSpLocks/>
          </p:cNvCxnSpPr>
          <p:nvPr>
            <p:custDataLst>
              <p:tags r:id="rId4"/>
            </p:custDataLst>
          </p:nvPr>
        </p:nvCxnSpPr>
        <p:spPr>
          <a:xfrm>
            <a:off x="9883775" y="4514850"/>
            <a:ext cx="0" cy="687000"/>
          </a:xfrm>
          <a:prstGeom prst="straightConnector1">
            <a:avLst/>
          </a:prstGeom>
          <a:ln w="6350" cap="rnd">
            <a:gradFill>
              <a:gsLst>
                <a:gs pos="68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6" name="PA-StraightArrowConnector 10">
            <a:extLst>
              <a:ext uri="{FF2B5EF4-FFF2-40B4-BE49-F238E27FC236}">
                <a16:creationId xmlns:a16="http://schemas.microsoft.com/office/drawing/2014/main" id="{73A33BC6-A2A3-0368-A1E0-581E8B3B168B}"/>
              </a:ext>
            </a:extLst>
          </p:cNvPr>
          <p:cNvCxnSpPr>
            <a:cxnSpLocks/>
          </p:cNvCxnSpPr>
          <p:nvPr>
            <p:custDataLst>
              <p:tags r:id="rId5"/>
            </p:custDataLst>
          </p:nvPr>
        </p:nvCxnSpPr>
        <p:spPr>
          <a:xfrm>
            <a:off x="7518400" y="5967413"/>
            <a:ext cx="0" cy="609600"/>
          </a:xfrm>
          <a:prstGeom prst="straightConnector1">
            <a:avLst/>
          </a:prstGeom>
          <a:ln w="12700" cap="rnd">
            <a:gradFill>
              <a:gsLst>
                <a:gs pos="57000">
                  <a:srgbClr val="E4E4E4">
                    <a:alpha val="0"/>
                  </a:srgbClr>
                </a:gs>
                <a:gs pos="0">
                  <a:schemeClr val="accent1">
                    <a:lumMod val="5000"/>
                    <a:lumOff val="95000"/>
                  </a:schemeClr>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12" name="PA-StraightArrowConnector 11">
            <a:extLst>
              <a:ext uri="{FF2B5EF4-FFF2-40B4-BE49-F238E27FC236}">
                <a16:creationId xmlns:a16="http://schemas.microsoft.com/office/drawing/2014/main" id="{20591A3F-891B-84EB-B64E-3DBFB617BAA2}"/>
              </a:ext>
            </a:extLst>
          </p:cNvPr>
          <p:cNvCxnSpPr>
            <a:cxnSpLocks/>
          </p:cNvCxnSpPr>
          <p:nvPr>
            <p:custDataLst>
              <p:tags r:id="rId6"/>
            </p:custDataLst>
          </p:nvPr>
        </p:nvCxnSpPr>
        <p:spPr>
          <a:xfrm>
            <a:off x="11671300" y="4851400"/>
            <a:ext cx="0" cy="342900"/>
          </a:xfrm>
          <a:prstGeom prst="straightConnector1">
            <a:avLst/>
          </a:prstGeom>
          <a:ln w="15875" cap="rnd">
            <a:gradFill>
              <a:gsLst>
                <a:gs pos="47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7" name="PA-StraightArrowConnector 12">
            <a:extLst>
              <a:ext uri="{FF2B5EF4-FFF2-40B4-BE49-F238E27FC236}">
                <a16:creationId xmlns:a16="http://schemas.microsoft.com/office/drawing/2014/main" id="{497E2575-9E74-5204-B350-806FD5E148E2}"/>
              </a:ext>
            </a:extLst>
          </p:cNvPr>
          <p:cNvCxnSpPr>
            <a:cxnSpLocks/>
          </p:cNvCxnSpPr>
          <p:nvPr>
            <p:custDataLst>
              <p:tags r:id="rId7"/>
            </p:custDataLst>
          </p:nvPr>
        </p:nvCxnSpPr>
        <p:spPr>
          <a:xfrm>
            <a:off x="8832850" y="6346825"/>
            <a:ext cx="0" cy="452438"/>
          </a:xfrm>
          <a:prstGeom prst="straightConnector1">
            <a:avLst/>
          </a:prstGeom>
          <a:ln w="22225" cap="rnd">
            <a:gradFill>
              <a:gsLst>
                <a:gs pos="51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18" name="PA-椭圆 3">
            <a:extLst>
              <a:ext uri="{FF2B5EF4-FFF2-40B4-BE49-F238E27FC236}">
                <a16:creationId xmlns:a16="http://schemas.microsoft.com/office/drawing/2014/main" id="{D4F00DFC-B2A8-CAE5-6033-A4E4D2A2C283}"/>
              </a:ext>
            </a:extLst>
          </p:cNvPr>
          <p:cNvSpPr/>
          <p:nvPr>
            <p:custDataLst>
              <p:tags r:id="rId8"/>
            </p:custDataLst>
          </p:nvPr>
        </p:nvSpPr>
        <p:spPr>
          <a:xfrm>
            <a:off x="90100" y="5623331"/>
            <a:ext cx="62150" cy="187325"/>
          </a:xfrm>
          <a:prstGeom prst="ellipse">
            <a:avLst/>
          </a:prstGeom>
          <a:gradFill>
            <a:gsLst>
              <a:gs pos="46000">
                <a:schemeClr val="bg1">
                  <a:lumMod val="95000"/>
                  <a:alpha val="61000"/>
                </a:schemeClr>
              </a:gs>
              <a:gs pos="0">
                <a:schemeClr val="accent1">
                  <a:lumMod val="5000"/>
                  <a:lumOff val="95000"/>
                </a:schemeClr>
              </a:gs>
              <a:gs pos="100000">
                <a:schemeClr val="bg1">
                  <a:lumMod val="85000"/>
                  <a:alpha val="0"/>
                </a:schemeClr>
              </a:gs>
            </a:gsLst>
            <a:lin ang="5400000" scaled="1"/>
          </a:gradFill>
          <a:ln>
            <a:no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PA-StraightArrowConnector 5">
            <a:extLst>
              <a:ext uri="{FF2B5EF4-FFF2-40B4-BE49-F238E27FC236}">
                <a16:creationId xmlns:a16="http://schemas.microsoft.com/office/drawing/2014/main" id="{A1CD4B41-F1BD-160C-B6BE-14584FEFA142}"/>
              </a:ext>
            </a:extLst>
          </p:cNvPr>
          <p:cNvCxnSpPr>
            <a:cxnSpLocks/>
          </p:cNvCxnSpPr>
          <p:nvPr>
            <p:custDataLst>
              <p:tags r:id="rId9"/>
            </p:custDataLst>
          </p:nvPr>
        </p:nvCxnSpPr>
        <p:spPr>
          <a:xfrm>
            <a:off x="10488060" y="5992844"/>
            <a:ext cx="0" cy="342900"/>
          </a:xfrm>
          <a:prstGeom prst="straightConnector1">
            <a:avLst/>
          </a:prstGeom>
          <a:ln w="19050" cap="rnd">
            <a:gradFill>
              <a:gsLst>
                <a:gs pos="48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20" name="PA-StraightArrowConnector 8">
            <a:extLst>
              <a:ext uri="{FF2B5EF4-FFF2-40B4-BE49-F238E27FC236}">
                <a16:creationId xmlns:a16="http://schemas.microsoft.com/office/drawing/2014/main" id="{9E212FCC-CBDA-8EBB-5174-808BF23AECA8}"/>
              </a:ext>
            </a:extLst>
          </p:cNvPr>
          <p:cNvCxnSpPr>
            <a:cxnSpLocks/>
          </p:cNvCxnSpPr>
          <p:nvPr>
            <p:custDataLst>
              <p:tags r:id="rId10"/>
            </p:custDataLst>
          </p:nvPr>
        </p:nvCxnSpPr>
        <p:spPr>
          <a:xfrm>
            <a:off x="1508238" y="6138863"/>
            <a:ext cx="0" cy="342900"/>
          </a:xfrm>
          <a:prstGeom prst="straightConnector1">
            <a:avLst/>
          </a:prstGeom>
          <a:ln w="12700" cap="rnd">
            <a:gradFill>
              <a:gsLst>
                <a:gs pos="53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21" name="PA-StraightArrowConnector 9">
            <a:extLst>
              <a:ext uri="{FF2B5EF4-FFF2-40B4-BE49-F238E27FC236}">
                <a16:creationId xmlns:a16="http://schemas.microsoft.com/office/drawing/2014/main" id="{63D55389-7D43-3933-96AC-F16E960504FB}"/>
              </a:ext>
            </a:extLst>
          </p:cNvPr>
          <p:cNvCxnSpPr>
            <a:cxnSpLocks/>
          </p:cNvCxnSpPr>
          <p:nvPr>
            <p:custDataLst>
              <p:tags r:id="rId11"/>
            </p:custDataLst>
          </p:nvPr>
        </p:nvCxnSpPr>
        <p:spPr>
          <a:xfrm flipH="1">
            <a:off x="6321175" y="4267200"/>
            <a:ext cx="3249" cy="1181100"/>
          </a:xfrm>
          <a:prstGeom prst="straightConnector1">
            <a:avLst/>
          </a:prstGeom>
          <a:ln w="19050" cap="rnd">
            <a:gradFill>
              <a:gsLst>
                <a:gs pos="49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22" name="PA-StraightArrowConnector 10">
            <a:extLst>
              <a:ext uri="{FF2B5EF4-FFF2-40B4-BE49-F238E27FC236}">
                <a16:creationId xmlns:a16="http://schemas.microsoft.com/office/drawing/2014/main" id="{E1B87151-DD9F-1F1E-99B4-818A47ECBAE7}"/>
              </a:ext>
            </a:extLst>
          </p:cNvPr>
          <p:cNvCxnSpPr>
            <a:cxnSpLocks/>
          </p:cNvCxnSpPr>
          <p:nvPr>
            <p:custDataLst>
              <p:tags r:id="rId12"/>
            </p:custDataLst>
          </p:nvPr>
        </p:nvCxnSpPr>
        <p:spPr>
          <a:xfrm>
            <a:off x="11101501" y="5916930"/>
            <a:ext cx="0" cy="488633"/>
          </a:xfrm>
          <a:prstGeom prst="straightConnector1">
            <a:avLst/>
          </a:prstGeom>
          <a:ln w="12700" cap="rnd">
            <a:gradFill>
              <a:gsLst>
                <a:gs pos="50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23" name="PA-StraightArrowConnector 11">
            <a:extLst>
              <a:ext uri="{FF2B5EF4-FFF2-40B4-BE49-F238E27FC236}">
                <a16:creationId xmlns:a16="http://schemas.microsoft.com/office/drawing/2014/main" id="{5A5FDDAD-993F-A1D2-C9BC-D4B99FB5EFCC}"/>
              </a:ext>
            </a:extLst>
          </p:cNvPr>
          <p:cNvCxnSpPr>
            <a:cxnSpLocks/>
          </p:cNvCxnSpPr>
          <p:nvPr>
            <p:custDataLst>
              <p:tags r:id="rId13"/>
            </p:custDataLst>
          </p:nvPr>
        </p:nvCxnSpPr>
        <p:spPr>
          <a:xfrm>
            <a:off x="8367826" y="5245100"/>
            <a:ext cx="0" cy="342900"/>
          </a:xfrm>
          <a:prstGeom prst="straightConnector1">
            <a:avLst/>
          </a:prstGeom>
          <a:ln w="12700" cap="rnd">
            <a:gradFill>
              <a:gsLst>
                <a:gs pos="57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24" name="PA-StraightArrowConnector 12">
            <a:extLst>
              <a:ext uri="{FF2B5EF4-FFF2-40B4-BE49-F238E27FC236}">
                <a16:creationId xmlns:a16="http://schemas.microsoft.com/office/drawing/2014/main" id="{22A5BC12-AC32-98D2-F7FD-E9F40E79A032}"/>
              </a:ext>
            </a:extLst>
          </p:cNvPr>
          <p:cNvCxnSpPr>
            <a:cxnSpLocks/>
          </p:cNvCxnSpPr>
          <p:nvPr>
            <p:custDataLst>
              <p:tags r:id="rId14"/>
            </p:custDataLst>
          </p:nvPr>
        </p:nvCxnSpPr>
        <p:spPr>
          <a:xfrm>
            <a:off x="5529376" y="6740525"/>
            <a:ext cx="0" cy="452438"/>
          </a:xfrm>
          <a:prstGeom prst="straightConnector1">
            <a:avLst/>
          </a:prstGeom>
          <a:ln w="6350" cap="rnd">
            <a:gradFill>
              <a:gsLst>
                <a:gs pos="62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pic>
        <p:nvPicPr>
          <p:cNvPr id="25" name="Picture 2" descr="查看图片">
            <a:extLst>
              <a:ext uri="{FF2B5EF4-FFF2-40B4-BE49-F238E27FC236}">
                <a16:creationId xmlns:a16="http://schemas.microsoft.com/office/drawing/2014/main" id="{1B54DFF4-C892-3530-267F-C59E552D6C9E}"/>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43433" t="11367" r="51205" b="85508"/>
          <a:stretch/>
        </p:blipFill>
        <p:spPr bwMode="auto">
          <a:xfrm>
            <a:off x="1145452" y="4415763"/>
            <a:ext cx="195263" cy="21431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查看图片">
            <a:extLst>
              <a:ext uri="{FF2B5EF4-FFF2-40B4-BE49-F238E27FC236}">
                <a16:creationId xmlns:a16="http://schemas.microsoft.com/office/drawing/2014/main" id="{8DDA55F5-486F-8648-D18A-91FC9F057C7F}"/>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43433" t="11367" r="51205" b="85508"/>
          <a:stretch/>
        </p:blipFill>
        <p:spPr bwMode="auto">
          <a:xfrm>
            <a:off x="11297761" y="3584636"/>
            <a:ext cx="747078" cy="81995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查看图片">
            <a:extLst>
              <a:ext uri="{FF2B5EF4-FFF2-40B4-BE49-F238E27FC236}">
                <a16:creationId xmlns:a16="http://schemas.microsoft.com/office/drawing/2014/main" id="{1FC697F1-B234-D106-B065-A25B08F1DBD4}"/>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43433" t="11367" r="51205" b="85508"/>
          <a:stretch/>
        </p:blipFill>
        <p:spPr bwMode="auto">
          <a:xfrm>
            <a:off x="10390428" y="5011172"/>
            <a:ext cx="195263" cy="214313"/>
          </a:xfrm>
          <a:prstGeom prst="rect">
            <a:avLst/>
          </a:prstGeom>
          <a:noFill/>
          <a:extLst>
            <a:ext uri="{909E8E84-426E-40DD-AFC4-6F175D3DCCD1}">
              <a14:hiddenFill xmlns:a14="http://schemas.microsoft.com/office/drawing/2010/main">
                <a:solidFill>
                  <a:srgbClr val="FFFFFF"/>
                </a:solidFill>
              </a14:hiddenFill>
            </a:ext>
          </a:extLst>
        </p:spPr>
      </p:pic>
      <p:pic>
        <p:nvPicPr>
          <p:cNvPr id="28" name="PA-图片 2" descr="查看图片">
            <a:extLst>
              <a:ext uri="{FF2B5EF4-FFF2-40B4-BE49-F238E27FC236}">
                <a16:creationId xmlns:a16="http://schemas.microsoft.com/office/drawing/2014/main" id="{791BF72E-3375-DE2A-E43E-E9034EF9A634}"/>
              </a:ext>
            </a:extLst>
          </p:cNvPr>
          <p:cNvPicPr>
            <a:picLocks noChangeAspect="1" noChangeArrowheads="1"/>
          </p:cNvPicPr>
          <p:nvPr>
            <p:custDataLst>
              <p:tags r:id="rId15"/>
            </p:custDataLst>
          </p:nvPr>
        </p:nvPicPr>
        <p:blipFill rotWithShape="1">
          <a:blip r:embed="rId17">
            <a:extLst>
              <a:ext uri="{28A0092B-C50C-407E-A947-70E740481C1C}">
                <a14:useLocalDpi xmlns:a14="http://schemas.microsoft.com/office/drawing/2010/main" val="0"/>
              </a:ext>
            </a:extLst>
          </a:blip>
          <a:srcRect l="43433" t="11367" r="51205" b="85508"/>
          <a:stretch/>
        </p:blipFill>
        <p:spPr bwMode="auto">
          <a:xfrm>
            <a:off x="5433559" y="5679727"/>
            <a:ext cx="295730" cy="324578"/>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944529CF-2571-D45A-8761-1E6B12AC716C}"/>
              </a:ext>
            </a:extLst>
          </p:cNvPr>
          <p:cNvSpPr txBox="1"/>
          <p:nvPr/>
        </p:nvSpPr>
        <p:spPr>
          <a:xfrm>
            <a:off x="2316777" y="980471"/>
            <a:ext cx="3938880" cy="2089867"/>
          </a:xfrm>
          <a:prstGeom prst="rect">
            <a:avLst/>
          </a:prstGeom>
          <a:noFill/>
        </p:spPr>
        <p:txBody>
          <a:bodyPr wrap="square">
            <a:spAutoFit/>
            <a:scene3d>
              <a:camera prst="orthographicFront"/>
              <a:lightRig rig="threePt" dir="t"/>
            </a:scene3d>
            <a:sp3d extrusionH="57150">
              <a:bevelT h="38100"/>
              <a:bevelB w="0" h="0"/>
            </a:sp3d>
          </a:bodyPr>
          <a:lstStyle>
            <a:defPPr>
              <a:defRPr lang="zh-CN"/>
            </a:defPPr>
            <a:lvl1pPr algn="just">
              <a:lnSpc>
                <a:spcPct val="150000"/>
              </a:lnSpc>
              <a:defRPr sz="9600" b="0" i="0">
                <a:solidFill>
                  <a:srgbClr val="D3671D">
                    <a:alpha val="55000"/>
                  </a:srgbClr>
                </a:solidFill>
                <a:effectLst>
                  <a:outerShdw blurRad="50800" dist="63500" dir="2700000" sx="101000" sy="101000" algn="tl" rotWithShape="0">
                    <a:prstClr val="black"/>
                  </a:outerShdw>
                </a:effectLst>
                <a:latin typeface="Arial Black" panose="020B0A04020102020204" pitchFamily="34" charset="0"/>
              </a:defRPr>
            </a:lvl1pPr>
          </a:lstStyle>
          <a:p>
            <a:r>
              <a:rPr lang="en-US" altLang="zh-CN" dirty="0"/>
              <a:t>2013</a:t>
            </a:r>
            <a:endParaRPr lang="zh-CN" altLang="en-US" dirty="0"/>
          </a:p>
        </p:txBody>
      </p:sp>
      <p:sp>
        <p:nvSpPr>
          <p:cNvPr id="30" name="矩形 29">
            <a:extLst>
              <a:ext uri="{FF2B5EF4-FFF2-40B4-BE49-F238E27FC236}">
                <a16:creationId xmlns:a16="http://schemas.microsoft.com/office/drawing/2014/main" id="{CBD6C214-52E2-DABF-6E0E-C8D37C8879CB}"/>
              </a:ext>
            </a:extLst>
          </p:cNvPr>
          <p:cNvSpPr/>
          <p:nvPr/>
        </p:nvSpPr>
        <p:spPr>
          <a:xfrm>
            <a:off x="589832" y="0"/>
            <a:ext cx="3105868" cy="923925"/>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D3EE4BBF-E8D9-A61D-32B4-265B4E5FF0BF}"/>
              </a:ext>
            </a:extLst>
          </p:cNvPr>
          <p:cNvPicPr>
            <a:picLocks noChangeAspect="1"/>
          </p:cNvPicPr>
          <p:nvPr/>
        </p:nvPicPr>
        <p:blipFill>
          <a:blip r:embed="rId18"/>
          <a:stretch>
            <a:fillRect/>
          </a:stretch>
        </p:blipFill>
        <p:spPr>
          <a:xfrm>
            <a:off x="2321121" y="4375766"/>
            <a:ext cx="3408168" cy="1547467"/>
          </a:xfrm>
          <a:prstGeom prst="rect">
            <a:avLst/>
          </a:prstGeom>
        </p:spPr>
      </p:pic>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4FBC071A-F71E-C83B-1CC8-8A510B5479F7}"/>
                  </a:ext>
                </a:extLst>
              </p:cNvPr>
              <p:cNvSpPr txBox="1"/>
              <p:nvPr/>
            </p:nvSpPr>
            <p:spPr>
              <a:xfrm>
                <a:off x="6542475" y="2343150"/>
                <a:ext cx="5114416" cy="264123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altLang="zh-CN" sz="1600" dirty="0">
                    <a:solidFill>
                      <a:schemeClr val="bg2"/>
                    </a:solidFill>
                  </a:rPr>
                  <a:t>Free Update</a:t>
                </a:r>
              </a:p>
              <a:p>
                <a:pPr marL="285750" indent="-285750" algn="just">
                  <a:lnSpc>
                    <a:spcPct val="150000"/>
                  </a:lnSpc>
                  <a:buFont typeface="Arial" panose="020B0604020202020204" pitchFamily="34" charset="0"/>
                  <a:buChar char="•"/>
                </a:pPr>
                <a:r>
                  <a:rPr lang="en-US" altLang="zh-CN" sz="1600" dirty="0">
                    <a:solidFill>
                      <a:schemeClr val="bg2"/>
                    </a:solidFill>
                  </a:rPr>
                  <a:t>Search Neighbor(for kernel function to calculate </a:t>
                </a:r>
                <a14:m>
                  <m:oMath xmlns:m="http://schemas.openxmlformats.org/officeDocument/2006/math">
                    <m:r>
                      <a:rPr lang="zh-CN" altLang="en-US" sz="1600" i="1" smtClean="0">
                        <a:solidFill>
                          <a:schemeClr val="bg2"/>
                        </a:solidFill>
                        <a:latin typeface="Cambria Math" panose="02040503050406030204" pitchFamily="18" charset="0"/>
                      </a:rPr>
                      <m:t>𝜌</m:t>
                    </m:r>
                  </m:oMath>
                </a14:m>
                <a:r>
                  <a:rPr lang="en-US" altLang="zh-CN" sz="1600" dirty="0">
                    <a:solidFill>
                      <a:schemeClr val="bg2"/>
                    </a:solidFill>
                  </a:rPr>
                  <a:t>)</a:t>
                </a:r>
              </a:p>
              <a:p>
                <a:pPr marL="285750" indent="-285750" algn="just">
                  <a:lnSpc>
                    <a:spcPct val="150000"/>
                  </a:lnSpc>
                  <a:buFont typeface="Arial" panose="020B0604020202020204" pitchFamily="34" charset="0"/>
                  <a:buChar char="•"/>
                </a:pPr>
                <a:r>
                  <a:rPr lang="en-US" altLang="zh-CN" sz="1600" dirty="0">
                    <a:solidFill>
                      <a:schemeClr val="bg2"/>
                    </a:solidFill>
                  </a:rPr>
                  <a:t>Start Loop</a:t>
                </a:r>
              </a:p>
              <a:p>
                <a:pPr marL="742950" lvl="1" indent="-285750" algn="just">
                  <a:lnSpc>
                    <a:spcPct val="150000"/>
                  </a:lnSpc>
                  <a:buFont typeface="Arial" panose="020B0604020202020204" pitchFamily="34" charset="0"/>
                  <a:buChar char="•"/>
                </a:pPr>
                <a:r>
                  <a:rPr lang="en-US" altLang="zh-CN" sz="1600" dirty="0">
                    <a:solidFill>
                      <a:schemeClr val="bg2"/>
                    </a:solidFill>
                  </a:rPr>
                  <a:t>Apply Pressure (</a:t>
                </a:r>
                <a14:m>
                  <m:oMath xmlns:m="http://schemas.openxmlformats.org/officeDocument/2006/math">
                    <m:r>
                      <a:rPr lang="en-US" altLang="zh-CN" sz="1600" i="1" smtClean="0">
                        <a:solidFill>
                          <a:schemeClr val="bg2"/>
                        </a:solidFill>
                        <a:latin typeface="Cambria Math" panose="02040503050406030204" pitchFamily="18" charset="0"/>
                      </a:rPr>
                      <m:t>𝜆</m:t>
                    </m:r>
                  </m:oMath>
                </a14:m>
                <a:r>
                  <a:rPr lang="en-US" altLang="zh-CN" sz="1600" dirty="0">
                    <a:solidFill>
                      <a:schemeClr val="bg2"/>
                    </a:solidFill>
                  </a:rPr>
                  <a:t>)</a:t>
                </a:r>
              </a:p>
              <a:p>
                <a:pPr marL="742950" lvl="1" indent="-285750" algn="just">
                  <a:lnSpc>
                    <a:spcPct val="150000"/>
                  </a:lnSpc>
                  <a:buFont typeface="Arial" panose="020B0604020202020204" pitchFamily="34" charset="0"/>
                  <a:buChar char="•"/>
                </a:pPr>
                <a:r>
                  <a:rPr lang="en-US" altLang="zh-CN" sz="1600" dirty="0">
                    <a:solidFill>
                      <a:schemeClr val="bg2"/>
                    </a:solidFill>
                  </a:rPr>
                  <a:t>Apply Surface Tension (</a:t>
                </a:r>
                <a14:m>
                  <m:oMath xmlns:m="http://schemas.openxmlformats.org/officeDocument/2006/math">
                    <m:r>
                      <a:rPr lang="en-US" altLang="zh-CN" sz="1600" i="1" smtClean="0">
                        <a:solidFill>
                          <a:schemeClr val="bg2"/>
                        </a:solidFill>
                        <a:latin typeface="Cambria Math" panose="02040503050406030204" pitchFamily="18" charset="0"/>
                        <a:ea typeface="Cambria Math" panose="02040503050406030204" pitchFamily="18" charset="0"/>
                      </a:rPr>
                      <m:t>∆</m:t>
                    </m:r>
                    <m:r>
                      <a:rPr lang="en-US" altLang="zh-CN" sz="1600" b="0" i="1" smtClean="0">
                        <a:solidFill>
                          <a:schemeClr val="bg2"/>
                        </a:solidFill>
                        <a:latin typeface="Cambria Math" panose="02040503050406030204" pitchFamily="18" charset="0"/>
                        <a:ea typeface="Cambria Math" panose="02040503050406030204" pitchFamily="18" charset="0"/>
                      </a:rPr>
                      <m:t>𝑃</m:t>
                    </m:r>
                  </m:oMath>
                </a14:m>
                <a:r>
                  <a:rPr lang="en-US" altLang="zh-CN" sz="1600" dirty="0">
                    <a:solidFill>
                      <a:schemeClr val="bg2"/>
                    </a:solidFill>
                  </a:rPr>
                  <a:t>)</a:t>
                </a:r>
              </a:p>
              <a:p>
                <a:pPr marL="285750" indent="-285750" algn="just">
                  <a:lnSpc>
                    <a:spcPct val="150000"/>
                  </a:lnSpc>
                  <a:buFont typeface="Arial" panose="020B0604020202020204" pitchFamily="34" charset="0"/>
                  <a:buChar char="•"/>
                </a:pPr>
                <a:r>
                  <a:rPr lang="en-US" altLang="zh-CN" sz="1600" dirty="0">
                    <a:solidFill>
                      <a:schemeClr val="bg2"/>
                    </a:solidFill>
                  </a:rPr>
                  <a:t>End Loop</a:t>
                </a:r>
              </a:p>
              <a:p>
                <a:pPr marL="285750" indent="-285750" algn="just">
                  <a:lnSpc>
                    <a:spcPct val="150000"/>
                  </a:lnSpc>
                  <a:buFont typeface="Arial" panose="020B0604020202020204" pitchFamily="34" charset="0"/>
                  <a:buChar char="•"/>
                </a:pPr>
                <a:r>
                  <a:rPr lang="en-US" altLang="zh-CN" sz="1600" dirty="0">
                    <a:solidFill>
                      <a:schemeClr val="bg2"/>
                    </a:solidFill>
                  </a:rPr>
                  <a:t>Apply Viscosity &amp; Update Velocity</a:t>
                </a:r>
              </a:p>
            </p:txBody>
          </p:sp>
        </mc:Choice>
        <mc:Fallback xmlns="">
          <p:sp>
            <p:nvSpPr>
              <p:cNvPr id="33" name="文本框 32">
                <a:extLst>
                  <a:ext uri="{FF2B5EF4-FFF2-40B4-BE49-F238E27FC236}">
                    <a16:creationId xmlns:a16="http://schemas.microsoft.com/office/drawing/2014/main" id="{4FBC071A-F71E-C83B-1CC8-8A510B5479F7}"/>
                  </a:ext>
                </a:extLst>
              </p:cNvPr>
              <p:cNvSpPr txBox="1">
                <a:spLocks noRot="1" noChangeAspect="1" noMove="1" noResize="1" noEditPoints="1" noAdjustHandles="1" noChangeArrowheads="1" noChangeShapeType="1" noTextEdit="1"/>
              </p:cNvSpPr>
              <p:nvPr/>
            </p:nvSpPr>
            <p:spPr>
              <a:xfrm>
                <a:off x="6542475" y="2343150"/>
                <a:ext cx="5114416" cy="2641236"/>
              </a:xfrm>
              <a:prstGeom prst="rect">
                <a:avLst/>
              </a:prstGeom>
              <a:blipFill>
                <a:blip r:embed="rId19"/>
                <a:stretch>
                  <a:fillRect l="-477" b="-18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9139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10" presetClass="entr" presetSubtype="0" repeatCount="indefinite" fill="hold" nodeType="withEffect">
                                  <p:stCondLst>
                                    <p:cond delay="16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250"/>
                                        <p:tgtEl>
                                          <p:spTgt spid="4"/>
                                        </p:tgtEl>
                                      </p:cBhvr>
                                    </p:animEffect>
                                    <p:animMotion origin="layout" path="M -2.70833E-6 1.11111E-6 L -0.0039 -0.57824 " pathEditMode="relative">
                                      <p:cBhvr from="" to="">
                                        <p:cTn id="23" dur="3000" fill="hold">
                                          <p:stCondLst>
                                            <p:cond delay="0"/>
                                          </p:stCondLst>
                                        </p:cTn>
                                        <p:tgtEl>
                                          <p:spTgt spid="4"/>
                                        </p:tgtEl>
                                        <p:attrNameLst>
                                          <p:attrName>ppt_x</p:attrName>
                                          <p:attrName>ppt_y</p:attrName>
                                        </p:attrNameLst>
                                      </p:cBhvr>
                                    </p:animMotion>
                                    <p:animEffect transition="out" filter="fade">
                                      <p:cBhvr>
                                        <p:cTn id="24" dur="1250">
                                          <p:stCondLst>
                                            <p:cond delay="1750"/>
                                          </p:stCondLst>
                                        </p:cTn>
                                        <p:tgtEl>
                                          <p:spTgt spid="4"/>
                                        </p:tgtEl>
                                      </p:cBhvr>
                                    </p:animEffect>
                                    <p:set>
                                      <p:cBhvr>
                                        <p:cTn id="25" dur="1" fill="hold">
                                          <p:stCondLst>
                                            <p:cond delay="2999"/>
                                          </p:stCondLst>
                                        </p:cTn>
                                        <p:tgtEl>
                                          <p:spTgt spid="4"/>
                                        </p:tgtEl>
                                        <p:attrNameLst>
                                          <p:attrName>style.visibility</p:attrName>
                                        </p:attrNameLst>
                                      </p:cBhvr>
                                      <p:to>
                                        <p:strVal val="hidden"/>
                                      </p:to>
                                    </p:set>
                                  </p:childTnLst>
                                </p:cTn>
                              </p:par>
                              <p:par>
                                <p:cTn id="26" presetID="10" presetClass="entr" presetSubtype="0" repeatCount="indefinite" fill="hold" nodeType="withEffect">
                                  <p:stCondLst>
                                    <p:cond delay="19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250"/>
                                        <p:tgtEl>
                                          <p:spTgt spid="5"/>
                                        </p:tgtEl>
                                      </p:cBhvr>
                                    </p:animEffect>
                                    <p:animMotion origin="layout" path="M -3.33333E-6 -2.22222E-6 L -0.0039 -0.57824 " pathEditMode="relative">
                                      <p:cBhvr from="" to="">
                                        <p:cTn id="29" dur="3000" fill="hold">
                                          <p:stCondLst>
                                            <p:cond delay="0"/>
                                          </p:stCondLst>
                                        </p:cTn>
                                        <p:tgtEl>
                                          <p:spTgt spid="5"/>
                                        </p:tgtEl>
                                        <p:attrNameLst>
                                          <p:attrName>ppt_x</p:attrName>
                                          <p:attrName>ppt_y</p:attrName>
                                        </p:attrNameLst>
                                      </p:cBhvr>
                                    </p:animMotion>
                                    <p:animEffect transition="out" filter="fade">
                                      <p:cBhvr>
                                        <p:cTn id="30" dur="1250">
                                          <p:stCondLst>
                                            <p:cond delay="1750"/>
                                          </p:stCondLst>
                                        </p:cTn>
                                        <p:tgtEl>
                                          <p:spTgt spid="5"/>
                                        </p:tgtEl>
                                      </p:cBhvr>
                                    </p:animEffect>
                                    <p:set>
                                      <p:cBhvr>
                                        <p:cTn id="31" dur="1" fill="hold">
                                          <p:stCondLst>
                                            <p:cond delay="2999"/>
                                          </p:stCondLst>
                                        </p:cTn>
                                        <p:tgtEl>
                                          <p:spTgt spid="5"/>
                                        </p:tgtEl>
                                        <p:attrNameLst>
                                          <p:attrName>style.visibility</p:attrName>
                                        </p:attrNameLst>
                                      </p:cBhvr>
                                      <p:to>
                                        <p:strVal val="hidden"/>
                                      </p:to>
                                    </p:set>
                                  </p:childTnLst>
                                </p:cTn>
                              </p:par>
                              <p:par>
                                <p:cTn id="32" presetID="10" presetClass="entr" presetSubtype="0" repeatCount="indefinite" fill="hold" nodeType="withEffect">
                                  <p:stCondLst>
                                    <p:cond delay="1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250"/>
                                        <p:tgtEl>
                                          <p:spTgt spid="6"/>
                                        </p:tgtEl>
                                      </p:cBhvr>
                                    </p:animEffect>
                                    <p:animMotion origin="layout" path="M 3.33333E-6 2.22222E-6 L -0.00391 -0.57824 " pathEditMode="relative">
                                      <p:cBhvr from="" to="">
                                        <p:cTn id="35" dur="3000" fill="hold">
                                          <p:stCondLst>
                                            <p:cond delay="0"/>
                                          </p:stCondLst>
                                        </p:cTn>
                                        <p:tgtEl>
                                          <p:spTgt spid="6"/>
                                        </p:tgtEl>
                                        <p:attrNameLst>
                                          <p:attrName>ppt_x</p:attrName>
                                          <p:attrName>ppt_y</p:attrName>
                                        </p:attrNameLst>
                                      </p:cBhvr>
                                    </p:animMotion>
                                    <p:animEffect transition="out" filter="fade">
                                      <p:cBhvr>
                                        <p:cTn id="36" dur="1250">
                                          <p:stCondLst>
                                            <p:cond delay="1750"/>
                                          </p:stCondLst>
                                        </p:cTn>
                                        <p:tgtEl>
                                          <p:spTgt spid="6"/>
                                        </p:tgtEl>
                                      </p:cBhvr>
                                    </p:animEffect>
                                    <p:set>
                                      <p:cBhvr>
                                        <p:cTn id="37" dur="1" fill="hold">
                                          <p:stCondLst>
                                            <p:cond delay="2999"/>
                                          </p:stCondLst>
                                        </p:cTn>
                                        <p:tgtEl>
                                          <p:spTgt spid="6"/>
                                        </p:tgtEl>
                                        <p:attrNameLst>
                                          <p:attrName>style.visibility</p:attrName>
                                        </p:attrNameLst>
                                      </p:cBhvr>
                                      <p:to>
                                        <p:strVal val="hidden"/>
                                      </p:to>
                                    </p:set>
                                  </p:childTnLst>
                                </p:cTn>
                              </p:par>
                              <p:par>
                                <p:cTn id="38" presetID="10" presetClass="entr" presetSubtype="0" repeatCount="indefinite" fill="hold" nodeType="withEffect">
                                  <p:stCondLst>
                                    <p:cond delay="260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250"/>
                                        <p:tgtEl>
                                          <p:spTgt spid="17"/>
                                        </p:tgtEl>
                                      </p:cBhvr>
                                    </p:animEffect>
                                    <p:animMotion origin="layout" path="M 5E-6 -2.22045E-16 L -0.00391 -0.57824 " pathEditMode="relative">
                                      <p:cBhvr from="" to="">
                                        <p:cTn id="41" dur="3000" fill="hold">
                                          <p:stCondLst>
                                            <p:cond delay="0"/>
                                          </p:stCondLst>
                                        </p:cTn>
                                        <p:tgtEl>
                                          <p:spTgt spid="17"/>
                                        </p:tgtEl>
                                        <p:attrNameLst>
                                          <p:attrName>ppt_x</p:attrName>
                                          <p:attrName>ppt_y</p:attrName>
                                        </p:attrNameLst>
                                      </p:cBhvr>
                                    </p:animMotion>
                                    <p:animEffect transition="out" filter="fade">
                                      <p:cBhvr>
                                        <p:cTn id="42" dur="1250">
                                          <p:stCondLst>
                                            <p:cond delay="1750"/>
                                          </p:stCondLst>
                                        </p:cTn>
                                        <p:tgtEl>
                                          <p:spTgt spid="17"/>
                                        </p:tgtEl>
                                      </p:cBhvr>
                                    </p:animEffect>
                                    <p:set>
                                      <p:cBhvr>
                                        <p:cTn id="43" dur="1" fill="hold">
                                          <p:stCondLst>
                                            <p:cond delay="2999"/>
                                          </p:stCondLst>
                                        </p:cTn>
                                        <p:tgtEl>
                                          <p:spTgt spid="17"/>
                                        </p:tgtEl>
                                        <p:attrNameLst>
                                          <p:attrName>style.visibility</p:attrName>
                                        </p:attrNameLst>
                                      </p:cBhvr>
                                      <p:to>
                                        <p:strVal val="hidden"/>
                                      </p:to>
                                    </p:set>
                                  </p:childTnLst>
                                </p:cTn>
                              </p:par>
                              <p:par>
                                <p:cTn id="44" presetID="10" presetClass="entr" presetSubtype="0" repeatCount="indefinite" fill="hold" grpId="0" nodeType="withEffect">
                                  <p:stCondLst>
                                    <p:cond delay="50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250"/>
                                        <p:tgtEl>
                                          <p:spTgt spid="18"/>
                                        </p:tgtEl>
                                      </p:cBhvr>
                                    </p:animEffect>
                                    <p:animMotion origin="layout" path="M -3.75E-6 -1.11111E-6 L -0.0039 -0.57824 " pathEditMode="relative">
                                      <p:cBhvr from="" to="">
                                        <p:cTn id="47" dur="3000" fill="hold">
                                          <p:stCondLst>
                                            <p:cond delay="0"/>
                                          </p:stCondLst>
                                        </p:cTn>
                                        <p:tgtEl>
                                          <p:spTgt spid="18"/>
                                        </p:tgtEl>
                                        <p:attrNameLst>
                                          <p:attrName>ppt_x</p:attrName>
                                          <p:attrName>ppt_y</p:attrName>
                                        </p:attrNameLst>
                                      </p:cBhvr>
                                    </p:animMotion>
                                    <p:animEffect transition="out" filter="fade">
                                      <p:cBhvr>
                                        <p:cTn id="48" dur="1250">
                                          <p:stCondLst>
                                            <p:cond delay="1750"/>
                                          </p:stCondLst>
                                        </p:cTn>
                                        <p:tgtEl>
                                          <p:spTgt spid="18"/>
                                        </p:tgtEl>
                                      </p:cBhvr>
                                    </p:animEffect>
                                    <p:set>
                                      <p:cBhvr>
                                        <p:cTn id="49" dur="1" fill="hold">
                                          <p:stCondLst>
                                            <p:cond delay="2999"/>
                                          </p:stCondLst>
                                        </p:cTn>
                                        <p:tgtEl>
                                          <p:spTgt spid="18"/>
                                        </p:tgtEl>
                                        <p:attrNameLst>
                                          <p:attrName>style.visibility</p:attrName>
                                        </p:attrNameLst>
                                      </p:cBhvr>
                                      <p:to>
                                        <p:strVal val="hidden"/>
                                      </p:to>
                                    </p:set>
                                  </p:childTnLst>
                                </p:cTn>
                              </p:par>
                              <p:par>
                                <p:cTn id="50" presetID="10" presetClass="entr" presetSubtype="0" repeatCount="indefinite" fill="hold" nodeType="withEffect">
                                  <p:stCondLst>
                                    <p:cond delay="11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250"/>
                                        <p:tgtEl>
                                          <p:spTgt spid="19"/>
                                        </p:tgtEl>
                                      </p:cBhvr>
                                    </p:animEffect>
                                    <p:animMotion origin="layout" path="M 3.75E-6 -3.7037E-7 L -0.00391 -0.57824 " pathEditMode="relative">
                                      <p:cBhvr from="" to="">
                                        <p:cTn id="53" dur="3000" fill="hold">
                                          <p:stCondLst>
                                            <p:cond delay="0"/>
                                          </p:stCondLst>
                                        </p:cTn>
                                        <p:tgtEl>
                                          <p:spTgt spid="19"/>
                                        </p:tgtEl>
                                        <p:attrNameLst>
                                          <p:attrName>ppt_x</p:attrName>
                                          <p:attrName>ppt_y</p:attrName>
                                        </p:attrNameLst>
                                      </p:cBhvr>
                                    </p:animMotion>
                                    <p:animEffect transition="out" filter="fade">
                                      <p:cBhvr>
                                        <p:cTn id="54" dur="1250">
                                          <p:stCondLst>
                                            <p:cond delay="1750"/>
                                          </p:stCondLst>
                                        </p:cTn>
                                        <p:tgtEl>
                                          <p:spTgt spid="19"/>
                                        </p:tgtEl>
                                      </p:cBhvr>
                                    </p:animEffect>
                                    <p:set>
                                      <p:cBhvr>
                                        <p:cTn id="55" dur="1" fill="hold">
                                          <p:stCondLst>
                                            <p:cond delay="2999"/>
                                          </p:stCondLst>
                                        </p:cTn>
                                        <p:tgtEl>
                                          <p:spTgt spid="19"/>
                                        </p:tgtEl>
                                        <p:attrNameLst>
                                          <p:attrName>style.visibility</p:attrName>
                                        </p:attrNameLst>
                                      </p:cBhvr>
                                      <p:to>
                                        <p:strVal val="hidden"/>
                                      </p:to>
                                    </p:set>
                                  </p:childTnLst>
                                </p:cTn>
                              </p:par>
                              <p:par>
                                <p:cTn id="56" presetID="10" presetClass="entr" presetSubtype="0" repeatCount="indefinite" fill="hold" nodeType="withEffect">
                                  <p:stCondLst>
                                    <p:cond delay="160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1250"/>
                                        <p:tgtEl>
                                          <p:spTgt spid="20"/>
                                        </p:tgtEl>
                                      </p:cBhvr>
                                    </p:animEffect>
                                    <p:animMotion origin="layout" path="M -2.70833E-6 1.11111E-6 L -0.0039 -0.57824 " pathEditMode="relative">
                                      <p:cBhvr from="" to="">
                                        <p:cTn id="59" dur="3000" fill="hold">
                                          <p:stCondLst>
                                            <p:cond delay="0"/>
                                          </p:stCondLst>
                                        </p:cTn>
                                        <p:tgtEl>
                                          <p:spTgt spid="20"/>
                                        </p:tgtEl>
                                        <p:attrNameLst>
                                          <p:attrName>ppt_x</p:attrName>
                                          <p:attrName>ppt_y</p:attrName>
                                        </p:attrNameLst>
                                      </p:cBhvr>
                                    </p:animMotion>
                                    <p:animEffect transition="out" filter="fade">
                                      <p:cBhvr>
                                        <p:cTn id="60" dur="1250">
                                          <p:stCondLst>
                                            <p:cond delay="1750"/>
                                          </p:stCondLst>
                                        </p:cTn>
                                        <p:tgtEl>
                                          <p:spTgt spid="20"/>
                                        </p:tgtEl>
                                      </p:cBhvr>
                                    </p:animEffect>
                                    <p:set>
                                      <p:cBhvr>
                                        <p:cTn id="61" dur="1" fill="hold">
                                          <p:stCondLst>
                                            <p:cond delay="2999"/>
                                          </p:stCondLst>
                                        </p:cTn>
                                        <p:tgtEl>
                                          <p:spTgt spid="20"/>
                                        </p:tgtEl>
                                        <p:attrNameLst>
                                          <p:attrName>style.visibility</p:attrName>
                                        </p:attrNameLst>
                                      </p:cBhvr>
                                      <p:to>
                                        <p:strVal val="hidden"/>
                                      </p:to>
                                    </p:set>
                                  </p:childTnLst>
                                </p:cTn>
                              </p:par>
                              <p:par>
                                <p:cTn id="62" presetID="10" presetClass="entr" presetSubtype="0" repeatCount="indefinite" fill="hold" nodeType="withEffect">
                                  <p:stCondLst>
                                    <p:cond delay="60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1250"/>
                                        <p:tgtEl>
                                          <p:spTgt spid="21"/>
                                        </p:tgtEl>
                                      </p:cBhvr>
                                    </p:animEffect>
                                    <p:animMotion origin="layout" path="M -3.33333E-6 -2.22222E-6 L -0.0039 -0.57824 " pathEditMode="relative">
                                      <p:cBhvr from="" to="">
                                        <p:cTn id="65" dur="3000" fill="hold">
                                          <p:stCondLst>
                                            <p:cond delay="0"/>
                                          </p:stCondLst>
                                        </p:cTn>
                                        <p:tgtEl>
                                          <p:spTgt spid="21"/>
                                        </p:tgtEl>
                                        <p:attrNameLst>
                                          <p:attrName>ppt_x</p:attrName>
                                          <p:attrName>ppt_y</p:attrName>
                                        </p:attrNameLst>
                                      </p:cBhvr>
                                    </p:animMotion>
                                    <p:animEffect transition="out" filter="fade">
                                      <p:cBhvr>
                                        <p:cTn id="66" dur="1250">
                                          <p:stCondLst>
                                            <p:cond delay="1750"/>
                                          </p:stCondLst>
                                        </p:cTn>
                                        <p:tgtEl>
                                          <p:spTgt spid="21"/>
                                        </p:tgtEl>
                                      </p:cBhvr>
                                    </p:animEffect>
                                    <p:set>
                                      <p:cBhvr>
                                        <p:cTn id="67" dur="1" fill="hold">
                                          <p:stCondLst>
                                            <p:cond delay="2999"/>
                                          </p:stCondLst>
                                        </p:cTn>
                                        <p:tgtEl>
                                          <p:spTgt spid="21"/>
                                        </p:tgtEl>
                                        <p:attrNameLst>
                                          <p:attrName>style.visibility</p:attrName>
                                        </p:attrNameLst>
                                      </p:cBhvr>
                                      <p:to>
                                        <p:strVal val="hidden"/>
                                      </p:to>
                                    </p:set>
                                  </p:childTnLst>
                                </p:cTn>
                              </p:par>
                              <p:par>
                                <p:cTn id="68" presetID="10" presetClass="entr" presetSubtype="0" repeatCount="indefinite" fill="hold" nodeType="withEffect">
                                  <p:stCondLst>
                                    <p:cond delay="260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1250"/>
                                        <p:tgtEl>
                                          <p:spTgt spid="24"/>
                                        </p:tgtEl>
                                      </p:cBhvr>
                                    </p:animEffect>
                                    <p:animMotion origin="layout" path="M 5E-6 -2.22045E-16 L -0.00391 -0.57824 " pathEditMode="relative">
                                      <p:cBhvr from="" to="">
                                        <p:cTn id="71" dur="3000" fill="hold">
                                          <p:stCondLst>
                                            <p:cond delay="0"/>
                                          </p:stCondLst>
                                        </p:cTn>
                                        <p:tgtEl>
                                          <p:spTgt spid="24"/>
                                        </p:tgtEl>
                                        <p:attrNameLst>
                                          <p:attrName>ppt_x</p:attrName>
                                          <p:attrName>ppt_y</p:attrName>
                                        </p:attrNameLst>
                                      </p:cBhvr>
                                    </p:animMotion>
                                    <p:animEffect transition="out" filter="fade">
                                      <p:cBhvr>
                                        <p:cTn id="72" dur="1250">
                                          <p:stCondLst>
                                            <p:cond delay="1750"/>
                                          </p:stCondLst>
                                        </p:cTn>
                                        <p:tgtEl>
                                          <p:spTgt spid="24"/>
                                        </p:tgtEl>
                                      </p:cBhvr>
                                    </p:animEffect>
                                    <p:set>
                                      <p:cBhvr>
                                        <p:cTn id="73" dur="1" fill="hold">
                                          <p:stCondLst>
                                            <p:cond delay="2999"/>
                                          </p:stCondLst>
                                        </p:cTn>
                                        <p:tgtEl>
                                          <p:spTgt spid="24"/>
                                        </p:tgtEl>
                                        <p:attrNameLst>
                                          <p:attrName>style.visibility</p:attrName>
                                        </p:attrNameLst>
                                      </p:cBhvr>
                                      <p:to>
                                        <p:strVal val="hidden"/>
                                      </p:to>
                                    </p:set>
                                  </p:childTnLst>
                                </p:cTn>
                              </p:par>
                              <p:par>
                                <p:cTn id="74" presetID="10" presetClass="entr" presetSubtype="0" repeatCount="indefinite" fill="hold" nodeType="withEffect">
                                  <p:stCondLst>
                                    <p:cond delay="110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1250"/>
                                        <p:tgtEl>
                                          <p:spTgt spid="25"/>
                                        </p:tgtEl>
                                      </p:cBhvr>
                                    </p:animEffect>
                                    <p:animMotion origin="layout" path="M 3.75E-6 -3.7037E-7 L -0.00391 -0.57824 " pathEditMode="relative">
                                      <p:cBhvr from="" to="">
                                        <p:cTn id="77" dur="3000" fill="hold">
                                          <p:stCondLst>
                                            <p:cond delay="0"/>
                                          </p:stCondLst>
                                        </p:cTn>
                                        <p:tgtEl>
                                          <p:spTgt spid="25"/>
                                        </p:tgtEl>
                                        <p:attrNameLst>
                                          <p:attrName>ppt_x</p:attrName>
                                          <p:attrName>ppt_y</p:attrName>
                                        </p:attrNameLst>
                                      </p:cBhvr>
                                    </p:animMotion>
                                    <p:animEffect transition="out" filter="fade">
                                      <p:cBhvr>
                                        <p:cTn id="78" dur="1250">
                                          <p:stCondLst>
                                            <p:cond delay="1750"/>
                                          </p:stCondLst>
                                        </p:cTn>
                                        <p:tgtEl>
                                          <p:spTgt spid="25"/>
                                        </p:tgtEl>
                                      </p:cBhvr>
                                    </p:animEffect>
                                    <p:set>
                                      <p:cBhvr>
                                        <p:cTn id="79" dur="1" fill="hold">
                                          <p:stCondLst>
                                            <p:cond delay="2999"/>
                                          </p:stCondLst>
                                        </p:cTn>
                                        <p:tgtEl>
                                          <p:spTgt spid="25"/>
                                        </p:tgtEl>
                                        <p:attrNameLst>
                                          <p:attrName>style.visibility</p:attrName>
                                        </p:attrNameLst>
                                      </p:cBhvr>
                                      <p:to>
                                        <p:strVal val="hidden"/>
                                      </p:to>
                                    </p:set>
                                  </p:childTnLst>
                                </p:cTn>
                              </p:par>
                              <p:par>
                                <p:cTn id="80" presetID="10" presetClass="entr" presetSubtype="0" repeatCount="indefinite" fill="hold" nodeType="withEffect">
                                  <p:stCondLst>
                                    <p:cond delay="80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1250"/>
                                        <p:tgtEl>
                                          <p:spTgt spid="27"/>
                                        </p:tgtEl>
                                      </p:cBhvr>
                                    </p:animEffect>
                                    <p:animMotion origin="layout" path="M 3.75E-6 -3.7037E-7 L -0.00391 -0.57824 " pathEditMode="relative">
                                      <p:cBhvr from="" to="">
                                        <p:cTn id="83" dur="3000" fill="hold">
                                          <p:stCondLst>
                                            <p:cond delay="0"/>
                                          </p:stCondLst>
                                        </p:cTn>
                                        <p:tgtEl>
                                          <p:spTgt spid="27"/>
                                        </p:tgtEl>
                                        <p:attrNameLst>
                                          <p:attrName>ppt_x</p:attrName>
                                          <p:attrName>ppt_y</p:attrName>
                                        </p:attrNameLst>
                                      </p:cBhvr>
                                    </p:animMotion>
                                    <p:animEffect transition="out" filter="fade">
                                      <p:cBhvr>
                                        <p:cTn id="84" dur="1250">
                                          <p:stCondLst>
                                            <p:cond delay="1750"/>
                                          </p:stCondLst>
                                        </p:cTn>
                                        <p:tgtEl>
                                          <p:spTgt spid="27"/>
                                        </p:tgtEl>
                                      </p:cBhvr>
                                    </p:animEffect>
                                    <p:set>
                                      <p:cBhvr>
                                        <p:cTn id="85" dur="1" fill="hold">
                                          <p:stCondLst>
                                            <p:cond delay="2999"/>
                                          </p:stCondLst>
                                        </p:cTn>
                                        <p:tgtEl>
                                          <p:spTgt spid="27"/>
                                        </p:tgtEl>
                                        <p:attrNameLst>
                                          <p:attrName>style.visibility</p:attrName>
                                        </p:attrNameLst>
                                      </p:cBhvr>
                                      <p:to>
                                        <p:strVal val="hidden"/>
                                      </p:to>
                                    </p:set>
                                  </p:childTnLst>
                                </p:cTn>
                              </p:par>
                              <p:par>
                                <p:cTn id="86" presetID="10" presetClass="entr" presetSubtype="0" repeatCount="indefinite" fill="hold" nodeType="withEffect">
                                  <p:stCondLst>
                                    <p:cond delay="20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1250"/>
                                        <p:tgtEl>
                                          <p:spTgt spid="28"/>
                                        </p:tgtEl>
                                      </p:cBhvr>
                                    </p:animEffect>
                                    <p:animEffect transition="out" filter="fade">
                                      <p:cBhvr>
                                        <p:cTn id="89" dur="1250">
                                          <p:stCondLst>
                                            <p:cond delay="1250"/>
                                          </p:stCondLst>
                                        </p:cTn>
                                        <p:tgtEl>
                                          <p:spTgt spid="28"/>
                                        </p:tgtEl>
                                      </p:cBhvr>
                                    </p:animEffect>
                                    <p:set>
                                      <p:cBhvr>
                                        <p:cTn id="90" dur="1" fill="hold">
                                          <p:stCondLst>
                                            <p:cond delay="2499"/>
                                          </p:stCondLst>
                                        </p:cTn>
                                        <p:tgtEl>
                                          <p:spTgt spid="28"/>
                                        </p:tgtEl>
                                        <p:attrNameLst>
                                          <p:attrName>style.visibility</p:attrName>
                                        </p:attrNameLst>
                                      </p:cBhvr>
                                      <p:to>
                                        <p:strVal val="hidden"/>
                                      </p:to>
                                    </p:set>
                                    <p:animMotion origin="layout" path="M -2.5E-6 -1.85185E-6 L -0.0013 -0.95139 " pathEditMode="relative">
                                      <p:cBhvr from="" to="">
                                        <p:cTn id="91" dur="2500" fill="hold">
                                          <p:stCondLst>
                                            <p:cond delay="0"/>
                                          </p:stCondLst>
                                        </p:cTn>
                                        <p:tgtEl>
                                          <p:spTgt spid="28"/>
                                        </p:tgtEl>
                                        <p:attrNameLst>
                                          <p:attrName>ppt_x</p:attrName>
                                          <p:attrName>ppt_y</p:attrName>
                                        </p:attrNameLst>
                                      </p:cBhvr>
                                    </p:animMotion>
                                  </p:childTnLst>
                                </p:cTn>
                              </p:par>
                              <p:par>
                                <p:cTn id="92" presetID="10" presetClass="entr" presetSubtype="0" repeatCount="indefinite" fill="hold" nodeType="withEffect">
                                  <p:stCondLst>
                                    <p:cond delay="900"/>
                                  </p:stCondLst>
                                  <p:childTnLst>
                                    <p:set>
                                      <p:cBhvr>
                                        <p:cTn id="93" dur="1" fill="hold">
                                          <p:stCondLst>
                                            <p:cond delay="0"/>
                                          </p:stCondLst>
                                        </p:cTn>
                                        <p:tgtEl>
                                          <p:spTgt spid="12"/>
                                        </p:tgtEl>
                                        <p:attrNameLst>
                                          <p:attrName>style.visibility</p:attrName>
                                        </p:attrNameLst>
                                      </p:cBhvr>
                                      <p:to>
                                        <p:strVal val="visible"/>
                                      </p:to>
                                    </p:set>
                                    <p:animEffect transition="in" filter="fade">
                                      <p:cBhvr>
                                        <p:cTn id="94" dur="750"/>
                                        <p:tgtEl>
                                          <p:spTgt spid="12"/>
                                        </p:tgtEl>
                                      </p:cBhvr>
                                    </p:animEffect>
                                    <p:animEffect transition="out" filter="fade">
                                      <p:cBhvr>
                                        <p:cTn id="95" dur="750">
                                          <p:stCondLst>
                                            <p:cond delay="750"/>
                                          </p:stCondLst>
                                        </p:cTn>
                                        <p:tgtEl>
                                          <p:spTgt spid="12"/>
                                        </p:tgtEl>
                                      </p:cBhvr>
                                    </p:animEffect>
                                    <p:set>
                                      <p:cBhvr>
                                        <p:cTn id="96" dur="1" fill="hold">
                                          <p:stCondLst>
                                            <p:cond delay="1499"/>
                                          </p:stCondLst>
                                        </p:cTn>
                                        <p:tgtEl>
                                          <p:spTgt spid="12"/>
                                        </p:tgtEl>
                                        <p:attrNameLst>
                                          <p:attrName>style.visibility</p:attrName>
                                        </p:attrNameLst>
                                      </p:cBhvr>
                                      <p:to>
                                        <p:strVal val="hidden"/>
                                      </p:to>
                                    </p:set>
                                    <p:animMotion origin="layout" path="M -1.66667E-6 2.59259E-6 L -1.66667E-6 -0.83611 " pathEditMode="relative">
                                      <p:cBhvr from="" to="">
                                        <p:cTn id="97" dur="1500" fill="hold">
                                          <p:stCondLst>
                                            <p:cond delay="0"/>
                                          </p:stCondLst>
                                        </p:cTn>
                                        <p:tgtEl>
                                          <p:spTgt spid="12"/>
                                        </p:tgtEl>
                                        <p:attrNameLst>
                                          <p:attrName>ppt_x</p:attrName>
                                          <p:attrName>ppt_y</p:attrName>
                                        </p:attrNameLst>
                                      </p:cBhvr>
                                    </p:animMotion>
                                  </p:childTnLst>
                                </p:cTn>
                              </p:par>
                              <p:par>
                                <p:cTn id="98" presetID="10" presetClass="entr" presetSubtype="0" repeatCount="indefinite" fill="hold" nodeType="withEffect">
                                  <p:stCondLst>
                                    <p:cond delay="2000"/>
                                  </p:stCondLst>
                                  <p:childTnLst>
                                    <p:set>
                                      <p:cBhvr>
                                        <p:cTn id="99" dur="1" fill="hold">
                                          <p:stCondLst>
                                            <p:cond delay="0"/>
                                          </p:stCondLst>
                                        </p:cTn>
                                        <p:tgtEl>
                                          <p:spTgt spid="26"/>
                                        </p:tgtEl>
                                        <p:attrNameLst>
                                          <p:attrName>style.visibility</p:attrName>
                                        </p:attrNameLst>
                                      </p:cBhvr>
                                      <p:to>
                                        <p:strVal val="visible"/>
                                      </p:to>
                                    </p:set>
                                    <p:animEffect transition="in" filter="fade">
                                      <p:cBhvr>
                                        <p:cTn id="100" dur="3000"/>
                                        <p:tgtEl>
                                          <p:spTgt spid="26"/>
                                        </p:tgtEl>
                                      </p:cBhvr>
                                    </p:animEffect>
                                    <p:animEffect transition="out" filter="fade">
                                      <p:cBhvr>
                                        <p:cTn id="101" dur="3000">
                                          <p:stCondLst>
                                            <p:cond delay="3000"/>
                                          </p:stCondLst>
                                        </p:cTn>
                                        <p:tgtEl>
                                          <p:spTgt spid="26"/>
                                        </p:tgtEl>
                                      </p:cBhvr>
                                    </p:animEffect>
                                    <p:set>
                                      <p:cBhvr>
                                        <p:cTn id="102" dur="1" fill="hold">
                                          <p:stCondLst>
                                            <p:cond delay="5999"/>
                                          </p:stCondLst>
                                        </p:cTn>
                                        <p:tgtEl>
                                          <p:spTgt spid="26"/>
                                        </p:tgtEl>
                                        <p:attrNameLst>
                                          <p:attrName>style.visibility</p:attrName>
                                        </p:attrNameLst>
                                      </p:cBhvr>
                                      <p:to>
                                        <p:strVal val="hidden"/>
                                      </p:to>
                                    </p:set>
                                    <p:animMotion origin="layout" path="M 1.875E-6 -4.81481E-6 L -0.00026 -0.91041 " pathEditMode="relative">
                                      <p:cBhvr from="" to="">
                                        <p:cTn id="103" dur="6000" fill="hold">
                                          <p:stCondLst>
                                            <p:cond delay="0"/>
                                          </p:stCondLst>
                                        </p:cTn>
                                        <p:tgtEl>
                                          <p:spTgt spid="26"/>
                                        </p:tgtEl>
                                        <p:attrNameLst>
                                          <p:attrName>ppt_x</p:attrName>
                                          <p:attrName>ppt_y</p:attrName>
                                        </p:attrNameLst>
                                      </p:cBhvr>
                                    </p:animMotion>
                                  </p:childTnLst>
                                </p:cTn>
                              </p:par>
                              <p:par>
                                <p:cTn id="104" presetID="10" presetClass="entr" presetSubtype="0" repeatCount="indefinite" fill="hold" nodeType="withEffect">
                                  <p:stCondLst>
                                    <p:cond delay="90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750"/>
                                        <p:tgtEl>
                                          <p:spTgt spid="22"/>
                                        </p:tgtEl>
                                      </p:cBhvr>
                                    </p:animEffect>
                                    <p:animEffect transition="out" filter="fade">
                                      <p:cBhvr>
                                        <p:cTn id="107" dur="750">
                                          <p:stCondLst>
                                            <p:cond delay="750"/>
                                          </p:stCondLst>
                                        </p:cTn>
                                        <p:tgtEl>
                                          <p:spTgt spid="22"/>
                                        </p:tgtEl>
                                      </p:cBhvr>
                                    </p:animEffect>
                                    <p:set>
                                      <p:cBhvr>
                                        <p:cTn id="108" dur="1" fill="hold">
                                          <p:stCondLst>
                                            <p:cond delay="1499"/>
                                          </p:stCondLst>
                                        </p:cTn>
                                        <p:tgtEl>
                                          <p:spTgt spid="22"/>
                                        </p:tgtEl>
                                        <p:attrNameLst>
                                          <p:attrName>style.visibility</p:attrName>
                                        </p:attrNameLst>
                                      </p:cBhvr>
                                      <p:to>
                                        <p:strVal val="hidden"/>
                                      </p:to>
                                    </p:set>
                                    <p:animMotion origin="layout" path="M -1.66667E-6 2.59259E-6 L -1.66667E-6 -0.83611 " pathEditMode="relative">
                                      <p:cBhvr from="" to="">
                                        <p:cTn id="109" dur="1500" fill="hold">
                                          <p:stCondLst>
                                            <p:cond delay="0"/>
                                          </p:stCondLst>
                                        </p:cTn>
                                        <p:tgtEl>
                                          <p:spTgt spid="22"/>
                                        </p:tgtEl>
                                        <p:attrNameLst>
                                          <p:attrName>ppt_x</p:attrName>
                                          <p:attrName>ppt_y</p:attrName>
                                        </p:attrNameLst>
                                      </p:cBhvr>
                                    </p:animMotion>
                                  </p:childTnLst>
                                </p:cTn>
                              </p:par>
                              <p:par>
                                <p:cTn id="110" presetID="10" presetClass="entr" presetSubtype="0" repeatCount="indefinite" fill="hold" nodeType="withEffect">
                                  <p:stCondLst>
                                    <p:cond delay="1600"/>
                                  </p:stCondLst>
                                  <p:childTnLst>
                                    <p:set>
                                      <p:cBhvr>
                                        <p:cTn id="111" dur="1" fill="hold">
                                          <p:stCondLst>
                                            <p:cond delay="0"/>
                                          </p:stCondLst>
                                        </p:cTn>
                                        <p:tgtEl>
                                          <p:spTgt spid="3"/>
                                        </p:tgtEl>
                                        <p:attrNameLst>
                                          <p:attrName>style.visibility</p:attrName>
                                        </p:attrNameLst>
                                      </p:cBhvr>
                                      <p:to>
                                        <p:strVal val="visible"/>
                                      </p:to>
                                    </p:set>
                                    <p:animEffect transition="in" filter="fade">
                                      <p:cBhvr>
                                        <p:cTn id="112" dur="750"/>
                                        <p:tgtEl>
                                          <p:spTgt spid="3"/>
                                        </p:tgtEl>
                                      </p:cBhvr>
                                    </p:animEffect>
                                    <p:animEffect transition="out" filter="fade">
                                      <p:cBhvr>
                                        <p:cTn id="113" dur="750">
                                          <p:stCondLst>
                                            <p:cond delay="750"/>
                                          </p:stCondLst>
                                        </p:cTn>
                                        <p:tgtEl>
                                          <p:spTgt spid="3"/>
                                        </p:tgtEl>
                                      </p:cBhvr>
                                    </p:animEffect>
                                    <p:set>
                                      <p:cBhvr>
                                        <p:cTn id="114" dur="1" fill="hold">
                                          <p:stCondLst>
                                            <p:cond delay="1499"/>
                                          </p:stCondLst>
                                        </p:cTn>
                                        <p:tgtEl>
                                          <p:spTgt spid="3"/>
                                        </p:tgtEl>
                                        <p:attrNameLst>
                                          <p:attrName>style.visibility</p:attrName>
                                        </p:attrNameLst>
                                      </p:cBhvr>
                                      <p:to>
                                        <p:strVal val="hidden"/>
                                      </p:to>
                                    </p:set>
                                    <p:animMotion origin="layout" path="M -1.66667E-6 2.59259E-6 L -1.66667E-6 -0.83611 " pathEditMode="relative">
                                      <p:cBhvr from="" to="">
                                        <p:cTn id="115" dur="1500" fill="hold">
                                          <p:stCondLst>
                                            <p:cond delay="0"/>
                                          </p:stCondLst>
                                        </p:cTn>
                                        <p:tgtEl>
                                          <p:spTgt spid="3"/>
                                        </p:tgtEl>
                                        <p:attrNameLst>
                                          <p:attrName>ppt_x</p:attrName>
                                          <p:attrName>ppt_y</p:attrName>
                                        </p:attrNameLst>
                                      </p:cBhvr>
                                    </p:animMotion>
                                  </p:childTnLst>
                                </p:cTn>
                              </p:par>
                              <p:par>
                                <p:cTn id="116" presetID="10" presetClass="entr" presetSubtype="0" repeatCount="indefinite" fill="hold" grpId="0" nodeType="withEffect">
                                  <p:stCondLst>
                                    <p:cond delay="2500"/>
                                  </p:stCondLst>
                                  <p:childTnLst>
                                    <p:set>
                                      <p:cBhvr>
                                        <p:cTn id="117" dur="1" fill="hold">
                                          <p:stCondLst>
                                            <p:cond delay="0"/>
                                          </p:stCondLst>
                                        </p:cTn>
                                        <p:tgtEl>
                                          <p:spTgt spid="2"/>
                                        </p:tgtEl>
                                        <p:attrNameLst>
                                          <p:attrName>style.visibility</p:attrName>
                                        </p:attrNameLst>
                                      </p:cBhvr>
                                      <p:to>
                                        <p:strVal val="visible"/>
                                      </p:to>
                                    </p:set>
                                    <p:animEffect transition="in" filter="fade">
                                      <p:cBhvr>
                                        <p:cTn id="118" dur="1250"/>
                                        <p:tgtEl>
                                          <p:spTgt spid="2"/>
                                        </p:tgtEl>
                                      </p:cBhvr>
                                    </p:animEffect>
                                    <p:animEffect transition="out" filter="fade">
                                      <p:cBhvr>
                                        <p:cTn id="119" dur="1250">
                                          <p:stCondLst>
                                            <p:cond delay="1250"/>
                                          </p:stCondLst>
                                        </p:cTn>
                                        <p:tgtEl>
                                          <p:spTgt spid="2"/>
                                        </p:tgtEl>
                                      </p:cBhvr>
                                    </p:animEffect>
                                    <p:set>
                                      <p:cBhvr>
                                        <p:cTn id="120" dur="1" fill="hold">
                                          <p:stCondLst>
                                            <p:cond delay="2499"/>
                                          </p:stCondLst>
                                        </p:cTn>
                                        <p:tgtEl>
                                          <p:spTgt spid="2"/>
                                        </p:tgtEl>
                                        <p:attrNameLst>
                                          <p:attrName>style.visibility</p:attrName>
                                        </p:attrNameLst>
                                      </p:cBhvr>
                                      <p:to>
                                        <p:strVal val="hidden"/>
                                      </p:to>
                                    </p:set>
                                    <p:animMotion origin="layout" path="M -2.5E-6 -1.85185E-6 L -0.0013 -0.95139 " pathEditMode="relative">
                                      <p:cBhvr from="" to="">
                                        <p:cTn id="121" dur="2500" fill="hold">
                                          <p:stCondLst>
                                            <p:cond delay="0"/>
                                          </p:stCondLst>
                                        </p:cTn>
                                        <p:tgtEl>
                                          <p:spTgt spid="2"/>
                                        </p:tgtEl>
                                        <p:attrNameLst>
                                          <p:attrName>ppt_x</p:attrName>
                                          <p:attrName>ppt_y</p:attrName>
                                        </p:attrNameLst>
                                      </p:cBhvr>
                                    </p:animMotion>
                                  </p:childTnLst>
                                </p:cTn>
                              </p:par>
                              <p:par>
                                <p:cTn id="122" presetID="10" presetClass="entr" presetSubtype="0" repeatCount="indefinite" fill="hold" nodeType="withEffect">
                                  <p:stCondLst>
                                    <p:cond delay="4000"/>
                                  </p:stCondLst>
                                  <p:childTnLst>
                                    <p:set>
                                      <p:cBhvr>
                                        <p:cTn id="123" dur="1" fill="hold">
                                          <p:stCondLst>
                                            <p:cond delay="0"/>
                                          </p:stCondLst>
                                        </p:cTn>
                                        <p:tgtEl>
                                          <p:spTgt spid="23"/>
                                        </p:tgtEl>
                                        <p:attrNameLst>
                                          <p:attrName>style.visibility</p:attrName>
                                        </p:attrNameLst>
                                      </p:cBhvr>
                                      <p:to>
                                        <p:strVal val="visible"/>
                                      </p:to>
                                    </p:set>
                                    <p:animEffect transition="in" filter="fade">
                                      <p:cBhvr>
                                        <p:cTn id="124" dur="1250"/>
                                        <p:tgtEl>
                                          <p:spTgt spid="23"/>
                                        </p:tgtEl>
                                      </p:cBhvr>
                                    </p:animEffect>
                                    <p:animEffect transition="out" filter="fade">
                                      <p:cBhvr>
                                        <p:cTn id="125" dur="1250">
                                          <p:stCondLst>
                                            <p:cond delay="1250"/>
                                          </p:stCondLst>
                                        </p:cTn>
                                        <p:tgtEl>
                                          <p:spTgt spid="23"/>
                                        </p:tgtEl>
                                      </p:cBhvr>
                                    </p:animEffect>
                                    <p:set>
                                      <p:cBhvr>
                                        <p:cTn id="126" dur="1" fill="hold">
                                          <p:stCondLst>
                                            <p:cond delay="2499"/>
                                          </p:stCondLst>
                                        </p:cTn>
                                        <p:tgtEl>
                                          <p:spTgt spid="23"/>
                                        </p:tgtEl>
                                        <p:attrNameLst>
                                          <p:attrName>style.visibility</p:attrName>
                                        </p:attrNameLst>
                                      </p:cBhvr>
                                      <p:to>
                                        <p:strVal val="hidden"/>
                                      </p:to>
                                    </p:set>
                                    <p:animMotion origin="layout" path="M -2.5E-6 -1.85185E-6 L -0.0013 -0.95139 " pathEditMode="relative">
                                      <p:cBhvr from="" to="">
                                        <p:cTn id="127" dur="2500" fill="hold">
                                          <p:stCondLst>
                                            <p:cond delay="0"/>
                                          </p:stCondLst>
                                        </p:cTn>
                                        <p:tgtEl>
                                          <p:spTgt spid="2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0D10-CDCF-97A8-AC5F-23615BFBED1A}"/>
            </a:ext>
          </a:extLst>
        </p:cNvPr>
        <p:cNvGrpSpPr/>
        <p:nvPr/>
      </p:nvGrpSpPr>
      <p:grpSpPr>
        <a:xfrm>
          <a:off x="0" y="0"/>
          <a:ext cx="0" cy="0"/>
          <a:chOff x="0" y="0"/>
          <a:chExt cx="0" cy="0"/>
        </a:xfrm>
      </p:grpSpPr>
      <p:sp>
        <p:nvSpPr>
          <p:cNvPr id="15" name="文本框 14">
            <a:extLst>
              <a:ext uri="{FF2B5EF4-FFF2-40B4-BE49-F238E27FC236}">
                <a16:creationId xmlns:a16="http://schemas.microsoft.com/office/drawing/2014/main" id="{61B7E7B5-6CF6-1CF2-FC9E-3749C62131AB}"/>
              </a:ext>
            </a:extLst>
          </p:cNvPr>
          <p:cNvSpPr txBox="1"/>
          <p:nvPr/>
        </p:nvSpPr>
        <p:spPr>
          <a:xfrm>
            <a:off x="6363055" y="2952393"/>
            <a:ext cx="4413095" cy="882357"/>
          </a:xfrm>
          <a:prstGeom prst="rect">
            <a:avLst/>
          </a:prstGeom>
          <a:noFill/>
        </p:spPr>
        <p:txBody>
          <a:bodyPr wrap="square">
            <a:spAutoFit/>
          </a:bodyPr>
          <a:lstStyle/>
          <a:p>
            <a:pPr algn="just">
              <a:lnSpc>
                <a:spcPct val="150000"/>
              </a:lnSpc>
            </a:pPr>
            <a:r>
              <a:rPr lang="en-US" altLang="zh-CN" b="0" i="0" dirty="0">
                <a:solidFill>
                  <a:schemeClr val="bg2"/>
                </a:solidFill>
                <a:effectLst/>
              </a:rPr>
              <a:t>XPBD (PBD with Compliant Constrained)</a:t>
            </a:r>
          </a:p>
          <a:p>
            <a:pPr algn="just">
              <a:lnSpc>
                <a:spcPct val="150000"/>
              </a:lnSpc>
            </a:pPr>
            <a:r>
              <a:rPr lang="en-US" altLang="zh-CN" dirty="0">
                <a:solidFill>
                  <a:schemeClr val="bg2"/>
                </a:solidFill>
              </a:rPr>
              <a:t>[UE Chaos]</a:t>
            </a:r>
            <a:endParaRPr lang="zh-CN" altLang="en-US" dirty="0">
              <a:solidFill>
                <a:schemeClr val="bg2"/>
              </a:solidFill>
            </a:endParaRPr>
          </a:p>
        </p:txBody>
      </p:sp>
      <p:cxnSp>
        <p:nvCxnSpPr>
          <p:cNvPr id="17" name="直接连接符 16">
            <a:extLst>
              <a:ext uri="{FF2B5EF4-FFF2-40B4-BE49-F238E27FC236}">
                <a16:creationId xmlns:a16="http://schemas.microsoft.com/office/drawing/2014/main" id="{AC492C31-801E-ABEB-A752-B2F7D38FDB23}"/>
              </a:ext>
            </a:extLst>
          </p:cNvPr>
          <p:cNvCxnSpPr>
            <a:cxnSpLocks/>
          </p:cNvCxnSpPr>
          <p:nvPr/>
        </p:nvCxnSpPr>
        <p:spPr>
          <a:xfrm>
            <a:off x="6096000" y="1143000"/>
            <a:ext cx="0" cy="4565650"/>
          </a:xfrm>
          <a:prstGeom prst="line">
            <a:avLst/>
          </a:prstGeom>
          <a:ln>
            <a:gradFill>
              <a:gsLst>
                <a:gs pos="0">
                  <a:schemeClr val="bg2">
                    <a:alpha val="0"/>
                  </a:schemeClr>
                </a:gs>
                <a:gs pos="53000">
                  <a:schemeClr val="bg2"/>
                </a:gs>
                <a:gs pos="100000">
                  <a:schemeClr val="bg2">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67C623A-AEBE-D445-0512-628C6646F478}"/>
              </a:ext>
            </a:extLst>
          </p:cNvPr>
          <p:cNvCxnSpPr>
            <a:cxnSpLocks/>
          </p:cNvCxnSpPr>
          <p:nvPr/>
        </p:nvCxnSpPr>
        <p:spPr>
          <a:xfrm flipH="1">
            <a:off x="380673" y="4486275"/>
            <a:ext cx="1288057" cy="5124112"/>
          </a:xfrm>
          <a:prstGeom prst="line">
            <a:avLst/>
          </a:prstGeom>
          <a:ln>
            <a:solidFill>
              <a:schemeClr val="bg2">
                <a:lumMod val="7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1506882-D265-00E9-A2BD-64F1329DB1C8}"/>
              </a:ext>
            </a:extLst>
          </p:cNvPr>
          <p:cNvCxnSpPr>
            <a:cxnSpLocks/>
          </p:cNvCxnSpPr>
          <p:nvPr/>
        </p:nvCxnSpPr>
        <p:spPr>
          <a:xfrm flipH="1">
            <a:off x="-698225" y="2165737"/>
            <a:ext cx="1288057" cy="5124112"/>
          </a:xfrm>
          <a:prstGeom prst="line">
            <a:avLst/>
          </a:prstGeom>
          <a:ln>
            <a:solidFill>
              <a:schemeClr val="bg2">
                <a:lumMod val="7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3CAFC0F-B839-3095-F412-71A574250917}"/>
              </a:ext>
            </a:extLst>
          </p:cNvPr>
          <p:cNvCxnSpPr>
            <a:cxnSpLocks/>
          </p:cNvCxnSpPr>
          <p:nvPr/>
        </p:nvCxnSpPr>
        <p:spPr>
          <a:xfrm flipH="1">
            <a:off x="9172902" y="-2698709"/>
            <a:ext cx="1288057" cy="5124112"/>
          </a:xfrm>
          <a:prstGeom prst="line">
            <a:avLst/>
          </a:prstGeom>
          <a:ln>
            <a:solidFill>
              <a:schemeClr val="bg2">
                <a:lumMod val="75000"/>
                <a:alpha val="26000"/>
              </a:schemeClr>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8AA64D3-D0AA-FFB8-E717-D34BD3994300}"/>
              </a:ext>
            </a:extLst>
          </p:cNvPr>
          <p:cNvSpPr txBox="1"/>
          <p:nvPr/>
        </p:nvSpPr>
        <p:spPr>
          <a:xfrm>
            <a:off x="6324424" y="1120803"/>
            <a:ext cx="3938880" cy="2089867"/>
          </a:xfrm>
          <a:prstGeom prst="rect">
            <a:avLst/>
          </a:prstGeom>
          <a:noFill/>
        </p:spPr>
        <p:txBody>
          <a:bodyPr wrap="square">
            <a:spAutoFit/>
            <a:scene3d>
              <a:camera prst="orthographicFront"/>
              <a:lightRig rig="threePt" dir="t"/>
            </a:scene3d>
            <a:sp3d extrusionH="57150">
              <a:bevelT h="38100"/>
              <a:bevelB w="0" h="0"/>
            </a:sp3d>
          </a:bodyPr>
          <a:lstStyle/>
          <a:p>
            <a:pPr algn="just">
              <a:lnSpc>
                <a:spcPct val="150000"/>
              </a:lnSpc>
            </a:pPr>
            <a:r>
              <a:rPr lang="en-US" altLang="zh-CN" sz="9600" b="0" i="0" dirty="0">
                <a:solidFill>
                  <a:srgbClr val="D3671D">
                    <a:alpha val="55000"/>
                  </a:srgbClr>
                </a:solidFill>
                <a:effectLst>
                  <a:outerShdw blurRad="50800" dist="63500" dir="2700000" sx="101000" sy="101000" algn="tl" rotWithShape="0">
                    <a:prstClr val="black"/>
                  </a:outerShdw>
                </a:effectLst>
                <a:latin typeface="Arial Black" panose="020B0A04020102020204" pitchFamily="34" charset="0"/>
              </a:rPr>
              <a:t>2016</a:t>
            </a:r>
            <a:endParaRPr lang="zh-CN" altLang="en-US" sz="9600" dirty="0">
              <a:solidFill>
                <a:srgbClr val="D3671D">
                  <a:alpha val="55000"/>
                </a:srgbClr>
              </a:solidFill>
              <a:effectLst>
                <a:outerShdw blurRad="50800" dist="63500" dir="2700000" sx="101000" sy="101000" algn="tl" rotWithShape="0">
                  <a:prstClr val="black"/>
                </a:outerShdw>
              </a:effectLst>
              <a:latin typeface="Arial Black" panose="020B0A04020102020204" pitchFamily="34" charset="0"/>
            </a:endParaRPr>
          </a:p>
        </p:txBody>
      </p:sp>
      <p:sp>
        <p:nvSpPr>
          <p:cNvPr id="2" name="PA-椭圆 3">
            <a:extLst>
              <a:ext uri="{FF2B5EF4-FFF2-40B4-BE49-F238E27FC236}">
                <a16:creationId xmlns:a16="http://schemas.microsoft.com/office/drawing/2014/main" id="{0ECEDD4E-7FD1-9CAC-E990-042255C40200}"/>
              </a:ext>
            </a:extLst>
          </p:cNvPr>
          <p:cNvSpPr/>
          <p:nvPr>
            <p:custDataLst>
              <p:tags r:id="rId1"/>
            </p:custDataLst>
          </p:nvPr>
        </p:nvSpPr>
        <p:spPr>
          <a:xfrm>
            <a:off x="2708396" y="4910137"/>
            <a:ext cx="62150" cy="187325"/>
          </a:xfrm>
          <a:prstGeom prst="ellipse">
            <a:avLst/>
          </a:prstGeom>
          <a:gradFill>
            <a:gsLst>
              <a:gs pos="46000">
                <a:schemeClr val="bg1">
                  <a:lumMod val="95000"/>
                  <a:alpha val="61000"/>
                </a:schemeClr>
              </a:gs>
              <a:gs pos="0">
                <a:schemeClr val="accent1">
                  <a:lumMod val="5000"/>
                  <a:lumOff val="95000"/>
                </a:schemeClr>
              </a:gs>
              <a:gs pos="100000">
                <a:schemeClr val="bg1">
                  <a:lumMod val="85000"/>
                  <a:alpha val="0"/>
                </a:schemeClr>
              </a:gs>
            </a:gsLst>
            <a:lin ang="5400000" scaled="1"/>
          </a:gradFill>
          <a:ln>
            <a:no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PA-StraightArrowConnector 5">
            <a:extLst>
              <a:ext uri="{FF2B5EF4-FFF2-40B4-BE49-F238E27FC236}">
                <a16:creationId xmlns:a16="http://schemas.microsoft.com/office/drawing/2014/main" id="{1A998C73-C8E5-A9B5-F4C2-AAC7E9F0E0B5}"/>
              </a:ext>
            </a:extLst>
          </p:cNvPr>
          <p:cNvCxnSpPr>
            <a:cxnSpLocks/>
          </p:cNvCxnSpPr>
          <p:nvPr>
            <p:custDataLst>
              <p:tags r:id="rId2"/>
            </p:custDataLst>
          </p:nvPr>
        </p:nvCxnSpPr>
        <p:spPr>
          <a:xfrm>
            <a:off x="5200650" y="4759325"/>
            <a:ext cx="0" cy="717550"/>
          </a:xfrm>
          <a:prstGeom prst="straightConnector1">
            <a:avLst/>
          </a:prstGeom>
          <a:ln w="0" cap="rnd">
            <a:gradFill>
              <a:gsLst>
                <a:gs pos="70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4" name="PA-StraightArrowConnector 8">
            <a:extLst>
              <a:ext uri="{FF2B5EF4-FFF2-40B4-BE49-F238E27FC236}">
                <a16:creationId xmlns:a16="http://schemas.microsoft.com/office/drawing/2014/main" id="{B55D66E4-CBD2-36F5-3CC2-687CC5197D50}"/>
              </a:ext>
            </a:extLst>
          </p:cNvPr>
          <p:cNvCxnSpPr>
            <a:cxnSpLocks/>
          </p:cNvCxnSpPr>
          <p:nvPr>
            <p:custDataLst>
              <p:tags r:id="rId3"/>
            </p:custDataLst>
          </p:nvPr>
        </p:nvCxnSpPr>
        <p:spPr>
          <a:xfrm>
            <a:off x="4135437" y="5967413"/>
            <a:ext cx="0" cy="342900"/>
          </a:xfrm>
          <a:prstGeom prst="straightConnector1">
            <a:avLst/>
          </a:prstGeom>
          <a:ln w="9525" cap="rnd">
            <a:gradFill>
              <a:gsLst>
                <a:gs pos="47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5" name="PA-StraightArrowConnector 9">
            <a:extLst>
              <a:ext uri="{FF2B5EF4-FFF2-40B4-BE49-F238E27FC236}">
                <a16:creationId xmlns:a16="http://schemas.microsoft.com/office/drawing/2014/main" id="{C13C46C2-DAE1-021F-117E-89F79EF5A837}"/>
              </a:ext>
            </a:extLst>
          </p:cNvPr>
          <p:cNvCxnSpPr>
            <a:cxnSpLocks/>
          </p:cNvCxnSpPr>
          <p:nvPr>
            <p:custDataLst>
              <p:tags r:id="rId4"/>
            </p:custDataLst>
          </p:nvPr>
        </p:nvCxnSpPr>
        <p:spPr>
          <a:xfrm>
            <a:off x="9883775" y="4514850"/>
            <a:ext cx="0" cy="687000"/>
          </a:xfrm>
          <a:prstGeom prst="straightConnector1">
            <a:avLst/>
          </a:prstGeom>
          <a:ln w="6350" cap="rnd">
            <a:gradFill>
              <a:gsLst>
                <a:gs pos="68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6" name="PA-StraightArrowConnector 10">
            <a:extLst>
              <a:ext uri="{FF2B5EF4-FFF2-40B4-BE49-F238E27FC236}">
                <a16:creationId xmlns:a16="http://schemas.microsoft.com/office/drawing/2014/main" id="{948127A9-E9F8-5E4C-9E96-B8E463A3CB19}"/>
              </a:ext>
            </a:extLst>
          </p:cNvPr>
          <p:cNvCxnSpPr>
            <a:cxnSpLocks/>
          </p:cNvCxnSpPr>
          <p:nvPr>
            <p:custDataLst>
              <p:tags r:id="rId5"/>
            </p:custDataLst>
          </p:nvPr>
        </p:nvCxnSpPr>
        <p:spPr>
          <a:xfrm>
            <a:off x="7518400" y="5967413"/>
            <a:ext cx="0" cy="609600"/>
          </a:xfrm>
          <a:prstGeom prst="straightConnector1">
            <a:avLst/>
          </a:prstGeom>
          <a:ln w="12700" cap="rnd">
            <a:gradFill>
              <a:gsLst>
                <a:gs pos="57000">
                  <a:srgbClr val="E4E4E4">
                    <a:alpha val="0"/>
                  </a:srgbClr>
                </a:gs>
                <a:gs pos="0">
                  <a:schemeClr val="accent1">
                    <a:lumMod val="5000"/>
                    <a:lumOff val="95000"/>
                  </a:schemeClr>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8" name="PA-StraightArrowConnector 11">
            <a:extLst>
              <a:ext uri="{FF2B5EF4-FFF2-40B4-BE49-F238E27FC236}">
                <a16:creationId xmlns:a16="http://schemas.microsoft.com/office/drawing/2014/main" id="{EEBB24B0-6CF5-E80A-C13E-3BE139CD38DE}"/>
              </a:ext>
            </a:extLst>
          </p:cNvPr>
          <p:cNvCxnSpPr>
            <a:cxnSpLocks/>
          </p:cNvCxnSpPr>
          <p:nvPr>
            <p:custDataLst>
              <p:tags r:id="rId6"/>
            </p:custDataLst>
          </p:nvPr>
        </p:nvCxnSpPr>
        <p:spPr>
          <a:xfrm>
            <a:off x="11671300" y="4851400"/>
            <a:ext cx="0" cy="342900"/>
          </a:xfrm>
          <a:prstGeom prst="straightConnector1">
            <a:avLst/>
          </a:prstGeom>
          <a:ln w="15875" cap="rnd">
            <a:gradFill>
              <a:gsLst>
                <a:gs pos="47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9" name="PA-StraightArrowConnector 12">
            <a:extLst>
              <a:ext uri="{FF2B5EF4-FFF2-40B4-BE49-F238E27FC236}">
                <a16:creationId xmlns:a16="http://schemas.microsoft.com/office/drawing/2014/main" id="{42ECDF4E-DDBD-D1D3-E9B7-215331F001B6}"/>
              </a:ext>
            </a:extLst>
          </p:cNvPr>
          <p:cNvCxnSpPr>
            <a:cxnSpLocks/>
          </p:cNvCxnSpPr>
          <p:nvPr>
            <p:custDataLst>
              <p:tags r:id="rId7"/>
            </p:custDataLst>
          </p:nvPr>
        </p:nvCxnSpPr>
        <p:spPr>
          <a:xfrm>
            <a:off x="8832850" y="6346825"/>
            <a:ext cx="0" cy="452438"/>
          </a:xfrm>
          <a:prstGeom prst="straightConnector1">
            <a:avLst/>
          </a:prstGeom>
          <a:ln w="22225" cap="rnd">
            <a:gradFill>
              <a:gsLst>
                <a:gs pos="51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10" name="PA-椭圆 3">
            <a:extLst>
              <a:ext uri="{FF2B5EF4-FFF2-40B4-BE49-F238E27FC236}">
                <a16:creationId xmlns:a16="http://schemas.microsoft.com/office/drawing/2014/main" id="{7639DCA6-8ECA-4740-99AD-714A24E3E689}"/>
              </a:ext>
            </a:extLst>
          </p:cNvPr>
          <p:cNvSpPr/>
          <p:nvPr>
            <p:custDataLst>
              <p:tags r:id="rId8"/>
            </p:custDataLst>
          </p:nvPr>
        </p:nvSpPr>
        <p:spPr>
          <a:xfrm>
            <a:off x="90100" y="5623331"/>
            <a:ext cx="62150" cy="187325"/>
          </a:xfrm>
          <a:prstGeom prst="ellipse">
            <a:avLst/>
          </a:prstGeom>
          <a:gradFill>
            <a:gsLst>
              <a:gs pos="46000">
                <a:schemeClr val="bg1">
                  <a:lumMod val="95000"/>
                  <a:alpha val="61000"/>
                </a:schemeClr>
              </a:gs>
              <a:gs pos="0">
                <a:schemeClr val="accent1">
                  <a:lumMod val="5000"/>
                  <a:lumOff val="95000"/>
                </a:schemeClr>
              </a:gs>
              <a:gs pos="100000">
                <a:schemeClr val="bg1">
                  <a:lumMod val="85000"/>
                  <a:alpha val="0"/>
                </a:schemeClr>
              </a:gs>
            </a:gsLst>
            <a:lin ang="5400000" scaled="1"/>
          </a:gradFill>
          <a:ln>
            <a:no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PA-StraightArrowConnector 5">
            <a:extLst>
              <a:ext uri="{FF2B5EF4-FFF2-40B4-BE49-F238E27FC236}">
                <a16:creationId xmlns:a16="http://schemas.microsoft.com/office/drawing/2014/main" id="{8EA7B2D8-17D5-7975-5E21-715112A4B744}"/>
              </a:ext>
            </a:extLst>
          </p:cNvPr>
          <p:cNvCxnSpPr>
            <a:cxnSpLocks/>
          </p:cNvCxnSpPr>
          <p:nvPr>
            <p:custDataLst>
              <p:tags r:id="rId9"/>
            </p:custDataLst>
          </p:nvPr>
        </p:nvCxnSpPr>
        <p:spPr>
          <a:xfrm>
            <a:off x="10488060" y="5992844"/>
            <a:ext cx="0" cy="342900"/>
          </a:xfrm>
          <a:prstGeom prst="straightConnector1">
            <a:avLst/>
          </a:prstGeom>
          <a:ln w="19050" cap="rnd">
            <a:gradFill>
              <a:gsLst>
                <a:gs pos="48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3" name="PA-StraightArrowConnector 8">
            <a:extLst>
              <a:ext uri="{FF2B5EF4-FFF2-40B4-BE49-F238E27FC236}">
                <a16:creationId xmlns:a16="http://schemas.microsoft.com/office/drawing/2014/main" id="{549C909C-C492-A5E7-1C51-FA700F6A977D}"/>
              </a:ext>
            </a:extLst>
          </p:cNvPr>
          <p:cNvCxnSpPr>
            <a:cxnSpLocks/>
          </p:cNvCxnSpPr>
          <p:nvPr>
            <p:custDataLst>
              <p:tags r:id="rId10"/>
            </p:custDataLst>
          </p:nvPr>
        </p:nvCxnSpPr>
        <p:spPr>
          <a:xfrm>
            <a:off x="1508238" y="6138863"/>
            <a:ext cx="0" cy="342900"/>
          </a:xfrm>
          <a:prstGeom prst="straightConnector1">
            <a:avLst/>
          </a:prstGeom>
          <a:ln w="12700" cap="rnd">
            <a:gradFill>
              <a:gsLst>
                <a:gs pos="53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4" name="PA-StraightArrowConnector 9">
            <a:extLst>
              <a:ext uri="{FF2B5EF4-FFF2-40B4-BE49-F238E27FC236}">
                <a16:creationId xmlns:a16="http://schemas.microsoft.com/office/drawing/2014/main" id="{4D489D39-23D6-4796-49B6-891BCEE6A6E1}"/>
              </a:ext>
            </a:extLst>
          </p:cNvPr>
          <p:cNvCxnSpPr>
            <a:cxnSpLocks/>
          </p:cNvCxnSpPr>
          <p:nvPr>
            <p:custDataLst>
              <p:tags r:id="rId11"/>
            </p:custDataLst>
          </p:nvPr>
        </p:nvCxnSpPr>
        <p:spPr>
          <a:xfrm flipH="1">
            <a:off x="6321175" y="4267200"/>
            <a:ext cx="3249" cy="1181100"/>
          </a:xfrm>
          <a:prstGeom prst="straightConnector1">
            <a:avLst/>
          </a:prstGeom>
          <a:ln w="19050" cap="rnd">
            <a:gradFill>
              <a:gsLst>
                <a:gs pos="49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6" name="PA-StraightArrowConnector 10">
            <a:extLst>
              <a:ext uri="{FF2B5EF4-FFF2-40B4-BE49-F238E27FC236}">
                <a16:creationId xmlns:a16="http://schemas.microsoft.com/office/drawing/2014/main" id="{7E282C18-21F2-A3F2-076F-AC227A0385DE}"/>
              </a:ext>
            </a:extLst>
          </p:cNvPr>
          <p:cNvCxnSpPr>
            <a:cxnSpLocks/>
          </p:cNvCxnSpPr>
          <p:nvPr>
            <p:custDataLst>
              <p:tags r:id="rId12"/>
            </p:custDataLst>
          </p:nvPr>
        </p:nvCxnSpPr>
        <p:spPr>
          <a:xfrm>
            <a:off x="11101501" y="5916930"/>
            <a:ext cx="0" cy="488633"/>
          </a:xfrm>
          <a:prstGeom prst="straightConnector1">
            <a:avLst/>
          </a:prstGeom>
          <a:ln w="12700" cap="rnd">
            <a:gradFill>
              <a:gsLst>
                <a:gs pos="50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8" name="PA-StraightArrowConnector 11">
            <a:extLst>
              <a:ext uri="{FF2B5EF4-FFF2-40B4-BE49-F238E27FC236}">
                <a16:creationId xmlns:a16="http://schemas.microsoft.com/office/drawing/2014/main" id="{881403E3-0892-96AE-529B-23A870F8DE35}"/>
              </a:ext>
            </a:extLst>
          </p:cNvPr>
          <p:cNvCxnSpPr>
            <a:cxnSpLocks/>
          </p:cNvCxnSpPr>
          <p:nvPr>
            <p:custDataLst>
              <p:tags r:id="rId13"/>
            </p:custDataLst>
          </p:nvPr>
        </p:nvCxnSpPr>
        <p:spPr>
          <a:xfrm>
            <a:off x="8367826" y="5245100"/>
            <a:ext cx="0" cy="342900"/>
          </a:xfrm>
          <a:prstGeom prst="straightConnector1">
            <a:avLst/>
          </a:prstGeom>
          <a:ln w="12700" cap="rnd">
            <a:gradFill>
              <a:gsLst>
                <a:gs pos="57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9" name="PA-StraightArrowConnector 12">
            <a:extLst>
              <a:ext uri="{FF2B5EF4-FFF2-40B4-BE49-F238E27FC236}">
                <a16:creationId xmlns:a16="http://schemas.microsoft.com/office/drawing/2014/main" id="{C6F2E4D0-CAFC-C020-D24A-DA402C954DB4}"/>
              </a:ext>
            </a:extLst>
          </p:cNvPr>
          <p:cNvCxnSpPr>
            <a:cxnSpLocks/>
          </p:cNvCxnSpPr>
          <p:nvPr>
            <p:custDataLst>
              <p:tags r:id="rId14"/>
            </p:custDataLst>
          </p:nvPr>
        </p:nvCxnSpPr>
        <p:spPr>
          <a:xfrm>
            <a:off x="5529376" y="6740525"/>
            <a:ext cx="0" cy="452438"/>
          </a:xfrm>
          <a:prstGeom prst="straightConnector1">
            <a:avLst/>
          </a:prstGeom>
          <a:ln w="6350" cap="rnd">
            <a:gradFill>
              <a:gsLst>
                <a:gs pos="62000">
                  <a:srgbClr val="E4E4E4">
                    <a:alpha val="0"/>
                  </a:srgbClr>
                </a:gs>
                <a:gs pos="0">
                  <a:schemeClr val="accent1">
                    <a:lumMod val="5000"/>
                    <a:lumOff val="95000"/>
                  </a:schemeClr>
                </a:gs>
                <a:gs pos="100000">
                  <a:schemeClr val="bg1">
                    <a:lumMod val="85000"/>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查看图片">
            <a:extLst>
              <a:ext uri="{FF2B5EF4-FFF2-40B4-BE49-F238E27FC236}">
                <a16:creationId xmlns:a16="http://schemas.microsoft.com/office/drawing/2014/main" id="{96053DE6-6CEF-B3EE-FC00-085A2650DCAC}"/>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3433" t="11367" r="51205" b="85508"/>
          <a:stretch/>
        </p:blipFill>
        <p:spPr bwMode="auto">
          <a:xfrm>
            <a:off x="1145452" y="4415763"/>
            <a:ext cx="195263" cy="21431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查看图片">
            <a:extLst>
              <a:ext uri="{FF2B5EF4-FFF2-40B4-BE49-F238E27FC236}">
                <a16:creationId xmlns:a16="http://schemas.microsoft.com/office/drawing/2014/main" id="{B0FCA341-74C9-B74E-5914-494BFE19C6C7}"/>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3433" t="11367" r="51205" b="85508"/>
          <a:stretch/>
        </p:blipFill>
        <p:spPr bwMode="auto">
          <a:xfrm>
            <a:off x="3859506" y="3578827"/>
            <a:ext cx="45720" cy="5018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查看图片">
            <a:extLst>
              <a:ext uri="{FF2B5EF4-FFF2-40B4-BE49-F238E27FC236}">
                <a16:creationId xmlns:a16="http://schemas.microsoft.com/office/drawing/2014/main" id="{A73D00FC-C4AC-EFB2-5C09-6ABB9C4D359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3433" t="11367" r="51205" b="85508"/>
          <a:stretch/>
        </p:blipFill>
        <p:spPr bwMode="auto">
          <a:xfrm>
            <a:off x="11297761" y="3584636"/>
            <a:ext cx="747078" cy="81995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查看图片">
            <a:extLst>
              <a:ext uri="{FF2B5EF4-FFF2-40B4-BE49-F238E27FC236}">
                <a16:creationId xmlns:a16="http://schemas.microsoft.com/office/drawing/2014/main" id="{77CB07E3-B7C9-2078-03C7-9375DD65296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3433" t="11367" r="51205" b="85508"/>
          <a:stretch/>
        </p:blipFill>
        <p:spPr bwMode="auto">
          <a:xfrm>
            <a:off x="10390428" y="5011172"/>
            <a:ext cx="195263" cy="214313"/>
          </a:xfrm>
          <a:prstGeom prst="rect">
            <a:avLst/>
          </a:prstGeom>
          <a:noFill/>
          <a:extLst>
            <a:ext uri="{909E8E84-426E-40DD-AFC4-6F175D3DCCD1}">
              <a14:hiddenFill xmlns:a14="http://schemas.microsoft.com/office/drawing/2010/main">
                <a:solidFill>
                  <a:srgbClr val="FFFFFF"/>
                </a:solidFill>
              </a14:hiddenFill>
            </a:ext>
          </a:extLst>
        </p:spPr>
      </p:pic>
      <p:pic>
        <p:nvPicPr>
          <p:cNvPr id="34" name="PA-图片 2" descr="查看图片">
            <a:extLst>
              <a:ext uri="{FF2B5EF4-FFF2-40B4-BE49-F238E27FC236}">
                <a16:creationId xmlns:a16="http://schemas.microsoft.com/office/drawing/2014/main" id="{EDBB709D-443E-D8DC-CECD-B45CA11B5296}"/>
              </a:ext>
            </a:extLst>
          </p:cNvPr>
          <p:cNvPicPr>
            <a:picLocks noChangeAspect="1" noChangeArrowheads="1"/>
          </p:cNvPicPr>
          <p:nvPr>
            <p:custDataLst>
              <p:tags r:id="rId15"/>
            </p:custDataLst>
          </p:nvPr>
        </p:nvPicPr>
        <p:blipFill rotWithShape="1">
          <a:blip r:embed="rId18">
            <a:extLst>
              <a:ext uri="{28A0092B-C50C-407E-A947-70E740481C1C}">
                <a14:useLocalDpi xmlns:a14="http://schemas.microsoft.com/office/drawing/2010/main" val="0"/>
              </a:ext>
            </a:extLst>
          </a:blip>
          <a:srcRect l="43433" t="11367" r="51205" b="85508"/>
          <a:stretch/>
        </p:blipFill>
        <p:spPr bwMode="auto">
          <a:xfrm>
            <a:off x="5433559" y="5679727"/>
            <a:ext cx="295730" cy="324578"/>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E38213AF-2ED3-BE10-363E-BEF86FF5E89B}"/>
              </a:ext>
            </a:extLst>
          </p:cNvPr>
          <p:cNvPicPr>
            <a:picLocks noChangeAspect="1"/>
          </p:cNvPicPr>
          <p:nvPr/>
        </p:nvPicPr>
        <p:blipFill>
          <a:blip r:embed="rId19"/>
          <a:srcRect t="14452" b="7768"/>
          <a:stretch/>
        </p:blipFill>
        <p:spPr>
          <a:xfrm>
            <a:off x="6490474" y="3964169"/>
            <a:ext cx="3277057" cy="1896859"/>
          </a:xfrm>
          <a:prstGeom prst="rect">
            <a:avLst/>
          </a:prstGeom>
        </p:spPr>
      </p:pic>
      <p:sp>
        <p:nvSpPr>
          <p:cNvPr id="24" name="矩形 23">
            <a:extLst>
              <a:ext uri="{FF2B5EF4-FFF2-40B4-BE49-F238E27FC236}">
                <a16:creationId xmlns:a16="http://schemas.microsoft.com/office/drawing/2014/main" id="{0A3867DE-1B41-C766-49EE-1BE1AC077F93}"/>
              </a:ext>
            </a:extLst>
          </p:cNvPr>
          <p:cNvSpPr/>
          <p:nvPr/>
        </p:nvSpPr>
        <p:spPr>
          <a:xfrm>
            <a:off x="496208" y="0"/>
            <a:ext cx="3089717" cy="93345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C52FA42-19CC-66ED-0B70-BC54ED3A4E66}"/>
                  </a:ext>
                </a:extLst>
              </p:cNvPr>
              <p:cNvSpPr txBox="1"/>
              <p:nvPr/>
            </p:nvSpPr>
            <p:spPr>
              <a:xfrm>
                <a:off x="1415850" y="2631249"/>
                <a:ext cx="3706958" cy="2014398"/>
              </a:xfrm>
              <a:prstGeom prst="rect">
                <a:avLst/>
              </a:prstGeom>
              <a:noFill/>
            </p:spPr>
            <p:txBody>
              <a:bodyPr wrap="square">
                <a:spAutoFit/>
              </a:bodyPr>
              <a:lstStyle/>
              <a:p>
                <a:pPr algn="just">
                  <a:lnSpc>
                    <a:spcPct val="150000"/>
                  </a:lnSpc>
                </a:pPr>
                <a:r>
                  <a:rPr lang="en-US" altLang="zh-CN" sz="1600" dirty="0">
                    <a:solidFill>
                      <a:schemeClr val="bg2"/>
                    </a:solidFill>
                  </a:rPr>
                  <a:t>Introducing elastic potential energy into constraints(</a:t>
                </a:r>
                <a14:m>
                  <m:oMath xmlns:m="http://schemas.openxmlformats.org/officeDocument/2006/math">
                    <m:r>
                      <m:rPr>
                        <m:sty m:val="p"/>
                      </m:rPr>
                      <a:rPr lang="en-US" altLang="zh-CN" sz="1600" i="1" smtClean="0">
                        <a:solidFill>
                          <a:schemeClr val="bg2"/>
                        </a:solidFill>
                        <a:latin typeface="Cambria Math" panose="02040503050406030204" pitchFamily="18" charset="0"/>
                      </a:rPr>
                      <m:t>Δ</m:t>
                    </m:r>
                    <m:r>
                      <a:rPr lang="en-US" altLang="zh-CN" sz="1600" i="1" smtClean="0">
                        <a:solidFill>
                          <a:schemeClr val="bg2"/>
                        </a:solidFill>
                        <a:latin typeface="Cambria Math" panose="02040503050406030204" pitchFamily="18" charset="0"/>
                      </a:rPr>
                      <m:t>𝜆</m:t>
                    </m:r>
                  </m:oMath>
                </a14:m>
                <a:r>
                  <a:rPr lang="en-US" altLang="zh-CN" sz="1600" dirty="0">
                    <a:solidFill>
                      <a:schemeClr val="bg2"/>
                    </a:solidFill>
                  </a:rPr>
                  <a:t>)</a:t>
                </a:r>
              </a:p>
              <a:p>
                <a:pPr algn="just">
                  <a:lnSpc>
                    <a:spcPct val="150000"/>
                  </a:lnSpc>
                </a:pPr>
                <a:endParaRPr lang="en-US" altLang="zh-CN" sz="1600" dirty="0">
                  <a:solidFill>
                    <a:schemeClr val="bg2"/>
                  </a:solidFill>
                </a:endParaRPr>
              </a:p>
              <a:p>
                <a:pPr algn="just">
                  <a:lnSpc>
                    <a:spcPct val="150000"/>
                  </a:lnSpc>
                </a:pPr>
                <a14:m>
                  <m:oMathPara xmlns:m="http://schemas.openxmlformats.org/officeDocument/2006/math">
                    <m:oMathParaPr>
                      <m:jc m:val="centerGroup"/>
                    </m:oMathParaPr>
                    <m:oMath xmlns:m="http://schemas.openxmlformats.org/officeDocument/2006/math">
                      <m:r>
                        <m:rPr>
                          <m:sty m:val="p"/>
                        </m:rPr>
                        <a:rPr lang="en-US" altLang="zh-CN" sz="1600" i="1" smtClean="0">
                          <a:solidFill>
                            <a:schemeClr val="bg2"/>
                          </a:solidFill>
                          <a:latin typeface="Cambria Math" panose="02040503050406030204" pitchFamily="18" charset="0"/>
                        </a:rPr>
                        <m:t>Δ</m:t>
                      </m:r>
                      <m:sSub>
                        <m:sSubPr>
                          <m:ctrlPr>
                            <a:rPr lang="en-US" altLang="zh-CN" sz="1600" i="1" smtClean="0">
                              <a:solidFill>
                                <a:schemeClr val="bg2"/>
                              </a:solidFill>
                              <a:latin typeface="Cambria Math" panose="02040503050406030204" pitchFamily="18" charset="0"/>
                            </a:rPr>
                          </m:ctrlPr>
                        </m:sSubPr>
                        <m:e>
                          <m:r>
                            <a:rPr lang="en-US" altLang="zh-CN" sz="1600" i="1" smtClean="0">
                              <a:solidFill>
                                <a:schemeClr val="bg2"/>
                              </a:solidFill>
                              <a:latin typeface="Cambria Math" panose="02040503050406030204" pitchFamily="18" charset="0"/>
                            </a:rPr>
                            <m:t>𝜆</m:t>
                          </m:r>
                        </m:e>
                        <m:sub>
                          <m:r>
                            <a:rPr lang="en-US" altLang="zh-CN" sz="1600" i="1" smtClean="0">
                              <a:solidFill>
                                <a:schemeClr val="bg2"/>
                              </a:solidFill>
                              <a:latin typeface="Cambria Math" panose="02040503050406030204" pitchFamily="18" charset="0"/>
                            </a:rPr>
                            <m:t>𝑖</m:t>
                          </m:r>
                        </m:sub>
                      </m:sSub>
                      <m:r>
                        <a:rPr lang="en-US" altLang="zh-CN" sz="1600" i="1" smtClean="0">
                          <a:solidFill>
                            <a:schemeClr val="bg2"/>
                          </a:solidFill>
                          <a:latin typeface="Cambria Math" panose="02040503050406030204" pitchFamily="18" charset="0"/>
                        </a:rPr>
                        <m:t>=</m:t>
                      </m:r>
                      <m:f>
                        <m:fPr>
                          <m:ctrlPr>
                            <a:rPr lang="en-US" altLang="zh-CN" sz="1600" i="1" smtClean="0">
                              <a:solidFill>
                                <a:schemeClr val="bg2"/>
                              </a:solidFill>
                              <a:latin typeface="Cambria Math" panose="02040503050406030204" pitchFamily="18" charset="0"/>
                            </a:rPr>
                          </m:ctrlPr>
                        </m:fPr>
                        <m:num>
                          <m:r>
                            <a:rPr lang="en-US" altLang="zh-CN" sz="1600" i="1" smtClean="0">
                              <a:solidFill>
                                <a:schemeClr val="bg2"/>
                              </a:solidFill>
                              <a:latin typeface="Cambria Math" panose="02040503050406030204" pitchFamily="18" charset="0"/>
                            </a:rPr>
                            <m:t>−</m:t>
                          </m:r>
                          <m:d>
                            <m:dPr>
                              <m:ctrlPr>
                                <a:rPr lang="en-US" altLang="zh-CN" sz="1600" i="1" smtClean="0">
                                  <a:solidFill>
                                    <a:schemeClr val="bg2"/>
                                  </a:solidFill>
                                  <a:latin typeface="Cambria Math" panose="02040503050406030204" pitchFamily="18" charset="0"/>
                                </a:rPr>
                              </m:ctrlPr>
                            </m:dPr>
                            <m:e>
                              <m:sSub>
                                <m:sSubPr>
                                  <m:ctrlPr>
                                    <a:rPr lang="en-US" altLang="zh-CN" sz="1600" i="1" smtClean="0">
                                      <a:solidFill>
                                        <a:schemeClr val="bg2"/>
                                      </a:solidFill>
                                      <a:latin typeface="Cambria Math" panose="02040503050406030204" pitchFamily="18" charset="0"/>
                                    </a:rPr>
                                  </m:ctrlPr>
                                </m:sSubPr>
                                <m:e>
                                  <m:acc>
                                    <m:accPr>
                                      <m:chr m:val="̃"/>
                                      <m:ctrlPr>
                                        <a:rPr lang="en-US" altLang="zh-CN" sz="1600" i="1" smtClean="0">
                                          <a:solidFill>
                                            <a:schemeClr val="bg2"/>
                                          </a:solidFill>
                                          <a:latin typeface="Cambria Math" panose="02040503050406030204" pitchFamily="18" charset="0"/>
                                        </a:rPr>
                                      </m:ctrlPr>
                                    </m:accPr>
                                    <m:e>
                                      <m:r>
                                        <a:rPr lang="en-US" altLang="zh-CN" sz="1600" i="1" smtClean="0">
                                          <a:solidFill>
                                            <a:schemeClr val="bg2"/>
                                          </a:solidFill>
                                          <a:latin typeface="Cambria Math" panose="02040503050406030204" pitchFamily="18" charset="0"/>
                                        </a:rPr>
                                        <m:t>𝑎</m:t>
                                      </m:r>
                                    </m:e>
                                  </m:acc>
                                </m:e>
                                <m:sub>
                                  <m:r>
                                    <a:rPr lang="en-US" altLang="zh-CN" sz="1600" i="1" smtClean="0">
                                      <a:solidFill>
                                        <a:schemeClr val="bg2"/>
                                      </a:solidFill>
                                      <a:latin typeface="Cambria Math" panose="02040503050406030204" pitchFamily="18" charset="0"/>
                                    </a:rPr>
                                    <m:t>𝑖𝑖</m:t>
                                  </m:r>
                                </m:sub>
                              </m:sSub>
                              <m:r>
                                <a:rPr lang="en-US" altLang="zh-CN" sz="1600" i="1" smtClean="0">
                                  <a:solidFill>
                                    <a:schemeClr val="bg2"/>
                                  </a:solidFill>
                                  <a:latin typeface="Cambria Math" panose="02040503050406030204" pitchFamily="18" charset="0"/>
                                </a:rPr>
                                <m:t>𝜆</m:t>
                              </m:r>
                              <m:r>
                                <a:rPr lang="en-US" altLang="zh-CN" sz="1600" i="1" smtClean="0">
                                  <a:solidFill>
                                    <a:schemeClr val="bg2"/>
                                  </a:solidFill>
                                  <a:latin typeface="Cambria Math" panose="02040503050406030204" pitchFamily="18" charset="0"/>
                                </a:rPr>
                                <m:t>;+</m:t>
                              </m:r>
                              <m:sSub>
                                <m:sSubPr>
                                  <m:ctrlPr>
                                    <a:rPr lang="en-US" altLang="zh-CN" sz="1600" i="1" smtClean="0">
                                      <a:solidFill>
                                        <a:schemeClr val="bg2"/>
                                      </a:solidFill>
                                      <a:latin typeface="Cambria Math" panose="02040503050406030204" pitchFamily="18" charset="0"/>
                                    </a:rPr>
                                  </m:ctrlPr>
                                </m:sSubPr>
                                <m:e>
                                  <m:r>
                                    <a:rPr lang="en-US" altLang="zh-CN" sz="1600" b="0" i="1" smtClean="0">
                                      <a:solidFill>
                                        <a:schemeClr val="bg2"/>
                                      </a:solidFill>
                                      <a:latin typeface="Cambria Math" panose="02040503050406030204" pitchFamily="18" charset="0"/>
                                    </a:rPr>
                                    <m:t>𝐶</m:t>
                                  </m:r>
                                </m:e>
                                <m:sub>
                                  <m:r>
                                    <a:rPr lang="en-US" altLang="zh-CN" sz="1600" i="1" smtClean="0">
                                      <a:solidFill>
                                        <a:schemeClr val="bg2"/>
                                      </a:solidFill>
                                      <a:latin typeface="Cambria Math" panose="02040503050406030204" pitchFamily="18" charset="0"/>
                                    </a:rPr>
                                    <m:t>𝑖</m:t>
                                  </m:r>
                                </m:sub>
                              </m:sSub>
                            </m:e>
                          </m:d>
                        </m:num>
                        <m:den>
                          <m:r>
                            <m:rPr>
                              <m:sty m:val="p"/>
                            </m:rPr>
                            <a:rPr lang="en-US" altLang="zh-CN" sz="1600" i="1" smtClean="0">
                              <a:solidFill>
                                <a:schemeClr val="bg2"/>
                              </a:solidFill>
                              <a:latin typeface="Cambria Math" panose="02040503050406030204" pitchFamily="18" charset="0"/>
                            </a:rPr>
                            <m:t>∇</m:t>
                          </m:r>
                          <m:sSub>
                            <m:sSubPr>
                              <m:ctrlPr>
                                <a:rPr lang="en-US" altLang="zh-CN" sz="1600" i="1" smtClean="0">
                                  <a:solidFill>
                                    <a:schemeClr val="bg2"/>
                                  </a:solidFill>
                                  <a:latin typeface="Cambria Math" panose="02040503050406030204" pitchFamily="18" charset="0"/>
                                </a:rPr>
                              </m:ctrlPr>
                            </m:sSubPr>
                            <m:e>
                              <m:r>
                                <a:rPr lang="en-US" altLang="zh-CN" sz="1600" i="1" smtClean="0">
                                  <a:solidFill>
                                    <a:schemeClr val="bg2"/>
                                  </a:solidFill>
                                  <a:latin typeface="Cambria Math" panose="02040503050406030204" pitchFamily="18" charset="0"/>
                                </a:rPr>
                                <m:t>𝑐</m:t>
                              </m:r>
                            </m:e>
                            <m:sub>
                              <m:r>
                                <a:rPr lang="en-US" altLang="zh-CN" sz="1600" b="0" i="1" smtClean="0">
                                  <a:solidFill>
                                    <a:schemeClr val="bg2"/>
                                  </a:solidFill>
                                  <a:latin typeface="Cambria Math" panose="02040503050406030204" pitchFamily="18" charset="0"/>
                                </a:rPr>
                                <m:t>𝑖</m:t>
                              </m:r>
                            </m:sub>
                          </m:sSub>
                          <m:sSup>
                            <m:sSupPr>
                              <m:ctrlPr>
                                <a:rPr lang="en-US" altLang="zh-CN" sz="1600" i="1" smtClean="0">
                                  <a:solidFill>
                                    <a:schemeClr val="bg2"/>
                                  </a:solidFill>
                                  <a:latin typeface="Cambria Math" panose="02040503050406030204" pitchFamily="18" charset="0"/>
                                </a:rPr>
                              </m:ctrlPr>
                            </m:sSupPr>
                            <m:e>
                              <m:r>
                                <a:rPr lang="en-US" altLang="zh-CN" sz="1600" i="1" smtClean="0">
                                  <a:solidFill>
                                    <a:schemeClr val="bg2"/>
                                  </a:solidFill>
                                  <a:latin typeface="Cambria Math" panose="02040503050406030204" pitchFamily="18" charset="0"/>
                                </a:rPr>
                                <m:t>𝑀</m:t>
                              </m:r>
                            </m:e>
                            <m:sup>
                              <m:r>
                                <a:rPr lang="en-US" altLang="zh-CN" sz="1600" b="0" i="1" smtClean="0">
                                  <a:solidFill>
                                    <a:schemeClr val="bg2"/>
                                  </a:solidFill>
                                  <a:latin typeface="Cambria Math" panose="02040503050406030204" pitchFamily="18" charset="0"/>
                                </a:rPr>
                                <m:t>−1</m:t>
                              </m:r>
                            </m:sup>
                          </m:sSup>
                          <m:r>
                            <m:rPr>
                              <m:sty m:val="p"/>
                            </m:rPr>
                            <a:rPr lang="en-US" altLang="zh-CN" sz="1600" i="1" smtClean="0">
                              <a:solidFill>
                                <a:schemeClr val="bg2"/>
                              </a:solidFill>
                              <a:latin typeface="Cambria Math" panose="02040503050406030204" pitchFamily="18" charset="0"/>
                            </a:rPr>
                            <m:t>∇</m:t>
                          </m:r>
                          <m:sSubSup>
                            <m:sSubSupPr>
                              <m:ctrlPr>
                                <a:rPr lang="en-US" altLang="zh-CN" sz="1600" i="1" smtClean="0">
                                  <a:solidFill>
                                    <a:schemeClr val="bg2"/>
                                  </a:solidFill>
                                  <a:latin typeface="Cambria Math" panose="02040503050406030204" pitchFamily="18" charset="0"/>
                                </a:rPr>
                              </m:ctrlPr>
                            </m:sSubSupPr>
                            <m:e>
                              <m:r>
                                <a:rPr lang="en-US" altLang="zh-CN" sz="1600" i="1" smtClean="0">
                                  <a:solidFill>
                                    <a:schemeClr val="bg2"/>
                                  </a:solidFill>
                                  <a:latin typeface="Cambria Math" panose="02040503050406030204" pitchFamily="18" charset="0"/>
                                </a:rPr>
                                <m:t>𝑐</m:t>
                              </m:r>
                            </m:e>
                            <m:sub>
                              <m:r>
                                <a:rPr lang="en-US" altLang="zh-CN" sz="1600" i="1" smtClean="0">
                                  <a:solidFill>
                                    <a:schemeClr val="bg2"/>
                                  </a:solidFill>
                                  <a:latin typeface="Cambria Math" panose="02040503050406030204" pitchFamily="18" charset="0"/>
                                </a:rPr>
                                <m:t>𝑖</m:t>
                              </m:r>
                            </m:sub>
                            <m:sup>
                              <m:r>
                                <a:rPr lang="en-US" altLang="zh-CN" sz="1600" i="1" smtClean="0">
                                  <a:solidFill>
                                    <a:schemeClr val="bg2"/>
                                  </a:solidFill>
                                  <a:latin typeface="Cambria Math" panose="02040503050406030204" pitchFamily="18" charset="0"/>
                                </a:rPr>
                                <m:t>𝑇</m:t>
                              </m:r>
                            </m:sup>
                          </m:sSubSup>
                          <m:r>
                            <a:rPr lang="en-US" altLang="zh-CN" sz="1600" i="1" smtClean="0">
                              <a:solidFill>
                                <a:schemeClr val="bg2"/>
                              </a:solidFill>
                              <a:latin typeface="Cambria Math" panose="02040503050406030204" pitchFamily="18" charset="0"/>
                            </a:rPr>
                            <m:t>+</m:t>
                          </m:r>
                          <m:sSub>
                            <m:sSubPr>
                              <m:ctrlPr>
                                <a:rPr lang="en-US" altLang="zh-CN" sz="1600" i="1">
                                  <a:solidFill>
                                    <a:schemeClr val="bg2"/>
                                  </a:solidFill>
                                  <a:latin typeface="Cambria Math" panose="02040503050406030204" pitchFamily="18" charset="0"/>
                                </a:rPr>
                              </m:ctrlPr>
                            </m:sSubPr>
                            <m:e>
                              <m:acc>
                                <m:accPr>
                                  <m:chr m:val="̃"/>
                                  <m:ctrlPr>
                                    <a:rPr lang="en-US" altLang="zh-CN" sz="1600" i="1">
                                      <a:solidFill>
                                        <a:schemeClr val="bg2"/>
                                      </a:solidFill>
                                      <a:latin typeface="Cambria Math" panose="02040503050406030204" pitchFamily="18" charset="0"/>
                                    </a:rPr>
                                  </m:ctrlPr>
                                </m:accPr>
                                <m:e>
                                  <m:r>
                                    <a:rPr lang="en-US" altLang="zh-CN" sz="1600" i="1">
                                      <a:solidFill>
                                        <a:schemeClr val="bg2"/>
                                      </a:solidFill>
                                      <a:latin typeface="Cambria Math" panose="02040503050406030204" pitchFamily="18" charset="0"/>
                                    </a:rPr>
                                    <m:t>𝑎</m:t>
                                  </m:r>
                                </m:e>
                              </m:acc>
                            </m:e>
                            <m:sub>
                              <m:r>
                                <a:rPr lang="en-US" altLang="zh-CN" sz="1600" i="1">
                                  <a:solidFill>
                                    <a:schemeClr val="bg2"/>
                                  </a:solidFill>
                                  <a:latin typeface="Cambria Math" panose="02040503050406030204" pitchFamily="18" charset="0"/>
                                </a:rPr>
                                <m:t>𝑖𝑖</m:t>
                              </m:r>
                            </m:sub>
                          </m:sSub>
                        </m:den>
                      </m:f>
                    </m:oMath>
                  </m:oMathPara>
                </a14:m>
                <a:endParaRPr lang="en-US" altLang="zh-CN" sz="1600" dirty="0">
                  <a:solidFill>
                    <a:schemeClr val="bg2"/>
                  </a:solidFill>
                </a:endParaRPr>
              </a:p>
            </p:txBody>
          </p:sp>
        </mc:Choice>
        <mc:Fallback xmlns="">
          <p:sp>
            <p:nvSpPr>
              <p:cNvPr id="25" name="文本框 24">
                <a:extLst>
                  <a:ext uri="{FF2B5EF4-FFF2-40B4-BE49-F238E27FC236}">
                    <a16:creationId xmlns:a16="http://schemas.microsoft.com/office/drawing/2014/main" id="{0C52FA42-19CC-66ED-0B70-BC54ED3A4E66}"/>
                  </a:ext>
                </a:extLst>
              </p:cNvPr>
              <p:cNvSpPr txBox="1">
                <a:spLocks noRot="1" noChangeAspect="1" noMove="1" noResize="1" noEditPoints="1" noAdjustHandles="1" noChangeArrowheads="1" noChangeShapeType="1" noTextEdit="1"/>
              </p:cNvSpPr>
              <p:nvPr/>
            </p:nvSpPr>
            <p:spPr>
              <a:xfrm>
                <a:off x="1415850" y="2631249"/>
                <a:ext cx="3706958" cy="2014398"/>
              </a:xfrm>
              <a:prstGeom prst="rect">
                <a:avLst/>
              </a:prstGeom>
              <a:blipFill>
                <a:blip r:embed="rId20"/>
                <a:stretch>
                  <a:fillRect l="-822" r="-9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77133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10" presetClass="entr" presetSubtype="0" repeatCount="indefinite" fill="hold" nodeType="withEffect">
                                  <p:stCondLst>
                                    <p:cond delay="16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250"/>
                                        <p:tgtEl>
                                          <p:spTgt spid="4"/>
                                        </p:tgtEl>
                                      </p:cBhvr>
                                    </p:animEffect>
                                    <p:animMotion origin="layout" path="M -2.70833E-6 1.11111E-6 L -0.0039 -0.57824 " pathEditMode="relative">
                                      <p:cBhvr from="" to="">
                                        <p:cTn id="23" dur="3000" fill="hold">
                                          <p:stCondLst>
                                            <p:cond delay="0"/>
                                          </p:stCondLst>
                                        </p:cTn>
                                        <p:tgtEl>
                                          <p:spTgt spid="4"/>
                                        </p:tgtEl>
                                        <p:attrNameLst>
                                          <p:attrName>ppt_x</p:attrName>
                                          <p:attrName>ppt_y</p:attrName>
                                        </p:attrNameLst>
                                      </p:cBhvr>
                                    </p:animMotion>
                                    <p:animEffect transition="out" filter="fade">
                                      <p:cBhvr>
                                        <p:cTn id="24" dur="1250">
                                          <p:stCondLst>
                                            <p:cond delay="1750"/>
                                          </p:stCondLst>
                                        </p:cTn>
                                        <p:tgtEl>
                                          <p:spTgt spid="4"/>
                                        </p:tgtEl>
                                      </p:cBhvr>
                                    </p:animEffect>
                                    <p:set>
                                      <p:cBhvr>
                                        <p:cTn id="25" dur="1" fill="hold">
                                          <p:stCondLst>
                                            <p:cond delay="2999"/>
                                          </p:stCondLst>
                                        </p:cTn>
                                        <p:tgtEl>
                                          <p:spTgt spid="4"/>
                                        </p:tgtEl>
                                        <p:attrNameLst>
                                          <p:attrName>style.visibility</p:attrName>
                                        </p:attrNameLst>
                                      </p:cBhvr>
                                      <p:to>
                                        <p:strVal val="hidden"/>
                                      </p:to>
                                    </p:set>
                                  </p:childTnLst>
                                </p:cTn>
                              </p:par>
                              <p:par>
                                <p:cTn id="26" presetID="10" presetClass="entr" presetSubtype="0" repeatCount="indefinite" fill="hold" nodeType="withEffect">
                                  <p:stCondLst>
                                    <p:cond delay="19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250"/>
                                        <p:tgtEl>
                                          <p:spTgt spid="5"/>
                                        </p:tgtEl>
                                      </p:cBhvr>
                                    </p:animEffect>
                                    <p:animMotion origin="layout" path="M -3.33333E-6 -2.22222E-6 L -0.0039 -0.57824 " pathEditMode="relative">
                                      <p:cBhvr from="" to="">
                                        <p:cTn id="29" dur="3000" fill="hold">
                                          <p:stCondLst>
                                            <p:cond delay="0"/>
                                          </p:stCondLst>
                                        </p:cTn>
                                        <p:tgtEl>
                                          <p:spTgt spid="5"/>
                                        </p:tgtEl>
                                        <p:attrNameLst>
                                          <p:attrName>ppt_x</p:attrName>
                                          <p:attrName>ppt_y</p:attrName>
                                        </p:attrNameLst>
                                      </p:cBhvr>
                                    </p:animMotion>
                                    <p:animEffect transition="out" filter="fade">
                                      <p:cBhvr>
                                        <p:cTn id="30" dur="1250">
                                          <p:stCondLst>
                                            <p:cond delay="1750"/>
                                          </p:stCondLst>
                                        </p:cTn>
                                        <p:tgtEl>
                                          <p:spTgt spid="5"/>
                                        </p:tgtEl>
                                      </p:cBhvr>
                                    </p:animEffect>
                                    <p:set>
                                      <p:cBhvr>
                                        <p:cTn id="31" dur="1" fill="hold">
                                          <p:stCondLst>
                                            <p:cond delay="2999"/>
                                          </p:stCondLst>
                                        </p:cTn>
                                        <p:tgtEl>
                                          <p:spTgt spid="5"/>
                                        </p:tgtEl>
                                        <p:attrNameLst>
                                          <p:attrName>style.visibility</p:attrName>
                                        </p:attrNameLst>
                                      </p:cBhvr>
                                      <p:to>
                                        <p:strVal val="hidden"/>
                                      </p:to>
                                    </p:set>
                                  </p:childTnLst>
                                </p:cTn>
                              </p:par>
                              <p:par>
                                <p:cTn id="32" presetID="10" presetClass="entr" presetSubtype="0" repeatCount="indefinite" fill="hold" nodeType="withEffect">
                                  <p:stCondLst>
                                    <p:cond delay="1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250"/>
                                        <p:tgtEl>
                                          <p:spTgt spid="6"/>
                                        </p:tgtEl>
                                      </p:cBhvr>
                                    </p:animEffect>
                                    <p:animMotion origin="layout" path="M 3.33333E-6 2.22222E-6 L -0.00391 -0.57824 " pathEditMode="relative">
                                      <p:cBhvr from="" to="">
                                        <p:cTn id="35" dur="3000" fill="hold">
                                          <p:stCondLst>
                                            <p:cond delay="0"/>
                                          </p:stCondLst>
                                        </p:cTn>
                                        <p:tgtEl>
                                          <p:spTgt spid="6"/>
                                        </p:tgtEl>
                                        <p:attrNameLst>
                                          <p:attrName>ppt_x</p:attrName>
                                          <p:attrName>ppt_y</p:attrName>
                                        </p:attrNameLst>
                                      </p:cBhvr>
                                    </p:animMotion>
                                    <p:animEffect transition="out" filter="fade">
                                      <p:cBhvr>
                                        <p:cTn id="36" dur="1250">
                                          <p:stCondLst>
                                            <p:cond delay="1750"/>
                                          </p:stCondLst>
                                        </p:cTn>
                                        <p:tgtEl>
                                          <p:spTgt spid="6"/>
                                        </p:tgtEl>
                                      </p:cBhvr>
                                    </p:animEffect>
                                    <p:set>
                                      <p:cBhvr>
                                        <p:cTn id="37" dur="1" fill="hold">
                                          <p:stCondLst>
                                            <p:cond delay="2999"/>
                                          </p:stCondLst>
                                        </p:cTn>
                                        <p:tgtEl>
                                          <p:spTgt spid="6"/>
                                        </p:tgtEl>
                                        <p:attrNameLst>
                                          <p:attrName>style.visibility</p:attrName>
                                        </p:attrNameLst>
                                      </p:cBhvr>
                                      <p:to>
                                        <p:strVal val="hidden"/>
                                      </p:to>
                                    </p:set>
                                  </p:childTnLst>
                                </p:cTn>
                              </p:par>
                              <p:par>
                                <p:cTn id="38" presetID="10" presetClass="entr" presetSubtype="0" repeatCount="indefinite" fill="hold" nodeType="withEffect">
                                  <p:stCondLst>
                                    <p:cond delay="260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250"/>
                                        <p:tgtEl>
                                          <p:spTgt spid="9"/>
                                        </p:tgtEl>
                                      </p:cBhvr>
                                    </p:animEffect>
                                    <p:animMotion origin="layout" path="M 5E-6 -2.22045E-16 L -0.00391 -0.57824 " pathEditMode="relative">
                                      <p:cBhvr from="" to="">
                                        <p:cTn id="41" dur="3000" fill="hold">
                                          <p:stCondLst>
                                            <p:cond delay="0"/>
                                          </p:stCondLst>
                                        </p:cTn>
                                        <p:tgtEl>
                                          <p:spTgt spid="9"/>
                                        </p:tgtEl>
                                        <p:attrNameLst>
                                          <p:attrName>ppt_x</p:attrName>
                                          <p:attrName>ppt_y</p:attrName>
                                        </p:attrNameLst>
                                      </p:cBhvr>
                                    </p:animMotion>
                                    <p:animEffect transition="out" filter="fade">
                                      <p:cBhvr>
                                        <p:cTn id="42" dur="1250">
                                          <p:stCondLst>
                                            <p:cond delay="1750"/>
                                          </p:stCondLst>
                                        </p:cTn>
                                        <p:tgtEl>
                                          <p:spTgt spid="9"/>
                                        </p:tgtEl>
                                      </p:cBhvr>
                                    </p:animEffect>
                                    <p:set>
                                      <p:cBhvr>
                                        <p:cTn id="43" dur="1" fill="hold">
                                          <p:stCondLst>
                                            <p:cond delay="2999"/>
                                          </p:stCondLst>
                                        </p:cTn>
                                        <p:tgtEl>
                                          <p:spTgt spid="9"/>
                                        </p:tgtEl>
                                        <p:attrNameLst>
                                          <p:attrName>style.visibility</p:attrName>
                                        </p:attrNameLst>
                                      </p:cBhvr>
                                      <p:to>
                                        <p:strVal val="hidden"/>
                                      </p:to>
                                    </p:set>
                                  </p:childTnLst>
                                </p:cTn>
                              </p:par>
                              <p:par>
                                <p:cTn id="44" presetID="10" presetClass="entr" presetSubtype="0" repeatCount="indefinite" fill="hold" grpId="0" nodeType="withEffect">
                                  <p:stCondLst>
                                    <p:cond delay="50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250"/>
                                        <p:tgtEl>
                                          <p:spTgt spid="10"/>
                                        </p:tgtEl>
                                      </p:cBhvr>
                                    </p:animEffect>
                                    <p:animMotion origin="layout" path="M -3.75E-6 -1.11111E-6 L -0.0039 -0.57824 " pathEditMode="relative">
                                      <p:cBhvr from="" to="">
                                        <p:cTn id="47" dur="3000" fill="hold">
                                          <p:stCondLst>
                                            <p:cond delay="0"/>
                                          </p:stCondLst>
                                        </p:cTn>
                                        <p:tgtEl>
                                          <p:spTgt spid="10"/>
                                        </p:tgtEl>
                                        <p:attrNameLst>
                                          <p:attrName>ppt_x</p:attrName>
                                          <p:attrName>ppt_y</p:attrName>
                                        </p:attrNameLst>
                                      </p:cBhvr>
                                    </p:animMotion>
                                    <p:animEffect transition="out" filter="fade">
                                      <p:cBhvr>
                                        <p:cTn id="48" dur="1250">
                                          <p:stCondLst>
                                            <p:cond delay="1750"/>
                                          </p:stCondLst>
                                        </p:cTn>
                                        <p:tgtEl>
                                          <p:spTgt spid="10"/>
                                        </p:tgtEl>
                                      </p:cBhvr>
                                    </p:animEffect>
                                    <p:set>
                                      <p:cBhvr>
                                        <p:cTn id="49" dur="1" fill="hold">
                                          <p:stCondLst>
                                            <p:cond delay="2999"/>
                                          </p:stCondLst>
                                        </p:cTn>
                                        <p:tgtEl>
                                          <p:spTgt spid="10"/>
                                        </p:tgtEl>
                                        <p:attrNameLst>
                                          <p:attrName>style.visibility</p:attrName>
                                        </p:attrNameLst>
                                      </p:cBhvr>
                                      <p:to>
                                        <p:strVal val="hidden"/>
                                      </p:to>
                                    </p:set>
                                  </p:childTnLst>
                                </p:cTn>
                              </p:par>
                              <p:par>
                                <p:cTn id="50" presetID="10" presetClass="entr" presetSubtype="0" repeatCount="indefinite" fill="hold" nodeType="withEffect">
                                  <p:stCondLst>
                                    <p:cond delay="11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250"/>
                                        <p:tgtEl>
                                          <p:spTgt spid="12"/>
                                        </p:tgtEl>
                                      </p:cBhvr>
                                    </p:animEffect>
                                    <p:animMotion origin="layout" path="M 3.75E-6 -3.7037E-7 L -0.00391 -0.57824 " pathEditMode="relative">
                                      <p:cBhvr from="" to="">
                                        <p:cTn id="53" dur="3000" fill="hold">
                                          <p:stCondLst>
                                            <p:cond delay="0"/>
                                          </p:stCondLst>
                                        </p:cTn>
                                        <p:tgtEl>
                                          <p:spTgt spid="12"/>
                                        </p:tgtEl>
                                        <p:attrNameLst>
                                          <p:attrName>ppt_x</p:attrName>
                                          <p:attrName>ppt_y</p:attrName>
                                        </p:attrNameLst>
                                      </p:cBhvr>
                                    </p:animMotion>
                                    <p:animEffect transition="out" filter="fade">
                                      <p:cBhvr>
                                        <p:cTn id="54" dur="1250">
                                          <p:stCondLst>
                                            <p:cond delay="1750"/>
                                          </p:stCondLst>
                                        </p:cTn>
                                        <p:tgtEl>
                                          <p:spTgt spid="12"/>
                                        </p:tgtEl>
                                      </p:cBhvr>
                                    </p:animEffect>
                                    <p:set>
                                      <p:cBhvr>
                                        <p:cTn id="55" dur="1" fill="hold">
                                          <p:stCondLst>
                                            <p:cond delay="2999"/>
                                          </p:stCondLst>
                                        </p:cTn>
                                        <p:tgtEl>
                                          <p:spTgt spid="12"/>
                                        </p:tgtEl>
                                        <p:attrNameLst>
                                          <p:attrName>style.visibility</p:attrName>
                                        </p:attrNameLst>
                                      </p:cBhvr>
                                      <p:to>
                                        <p:strVal val="hidden"/>
                                      </p:to>
                                    </p:set>
                                  </p:childTnLst>
                                </p:cTn>
                              </p:par>
                              <p:par>
                                <p:cTn id="56" presetID="10" presetClass="entr" presetSubtype="0" repeatCount="indefinite" fill="hold" nodeType="withEffect">
                                  <p:stCondLst>
                                    <p:cond delay="160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250"/>
                                        <p:tgtEl>
                                          <p:spTgt spid="13"/>
                                        </p:tgtEl>
                                      </p:cBhvr>
                                    </p:animEffect>
                                    <p:animMotion origin="layout" path="M -2.70833E-6 1.11111E-6 L -0.0039 -0.57824 " pathEditMode="relative">
                                      <p:cBhvr from="" to="">
                                        <p:cTn id="59" dur="3000" fill="hold">
                                          <p:stCondLst>
                                            <p:cond delay="0"/>
                                          </p:stCondLst>
                                        </p:cTn>
                                        <p:tgtEl>
                                          <p:spTgt spid="13"/>
                                        </p:tgtEl>
                                        <p:attrNameLst>
                                          <p:attrName>ppt_x</p:attrName>
                                          <p:attrName>ppt_y</p:attrName>
                                        </p:attrNameLst>
                                      </p:cBhvr>
                                    </p:animMotion>
                                    <p:animEffect transition="out" filter="fade">
                                      <p:cBhvr>
                                        <p:cTn id="60" dur="1250">
                                          <p:stCondLst>
                                            <p:cond delay="1750"/>
                                          </p:stCondLst>
                                        </p:cTn>
                                        <p:tgtEl>
                                          <p:spTgt spid="13"/>
                                        </p:tgtEl>
                                      </p:cBhvr>
                                    </p:animEffect>
                                    <p:set>
                                      <p:cBhvr>
                                        <p:cTn id="61" dur="1" fill="hold">
                                          <p:stCondLst>
                                            <p:cond delay="2999"/>
                                          </p:stCondLst>
                                        </p:cTn>
                                        <p:tgtEl>
                                          <p:spTgt spid="13"/>
                                        </p:tgtEl>
                                        <p:attrNameLst>
                                          <p:attrName>style.visibility</p:attrName>
                                        </p:attrNameLst>
                                      </p:cBhvr>
                                      <p:to>
                                        <p:strVal val="hidden"/>
                                      </p:to>
                                    </p:set>
                                  </p:childTnLst>
                                </p:cTn>
                              </p:par>
                              <p:par>
                                <p:cTn id="62" presetID="10" presetClass="entr" presetSubtype="0" repeatCount="indefinite" fill="hold" nodeType="withEffect">
                                  <p:stCondLst>
                                    <p:cond delay="60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1250"/>
                                        <p:tgtEl>
                                          <p:spTgt spid="14"/>
                                        </p:tgtEl>
                                      </p:cBhvr>
                                    </p:animEffect>
                                    <p:animMotion origin="layout" path="M -3.33333E-6 -2.22222E-6 L -0.0039 -0.57824 " pathEditMode="relative">
                                      <p:cBhvr from="" to="">
                                        <p:cTn id="65" dur="3000" fill="hold">
                                          <p:stCondLst>
                                            <p:cond delay="0"/>
                                          </p:stCondLst>
                                        </p:cTn>
                                        <p:tgtEl>
                                          <p:spTgt spid="14"/>
                                        </p:tgtEl>
                                        <p:attrNameLst>
                                          <p:attrName>ppt_x</p:attrName>
                                          <p:attrName>ppt_y</p:attrName>
                                        </p:attrNameLst>
                                      </p:cBhvr>
                                    </p:animMotion>
                                    <p:animEffect transition="out" filter="fade">
                                      <p:cBhvr>
                                        <p:cTn id="66" dur="1250">
                                          <p:stCondLst>
                                            <p:cond delay="1750"/>
                                          </p:stCondLst>
                                        </p:cTn>
                                        <p:tgtEl>
                                          <p:spTgt spid="14"/>
                                        </p:tgtEl>
                                      </p:cBhvr>
                                    </p:animEffect>
                                    <p:set>
                                      <p:cBhvr>
                                        <p:cTn id="67" dur="1" fill="hold">
                                          <p:stCondLst>
                                            <p:cond delay="2999"/>
                                          </p:stCondLst>
                                        </p:cTn>
                                        <p:tgtEl>
                                          <p:spTgt spid="14"/>
                                        </p:tgtEl>
                                        <p:attrNameLst>
                                          <p:attrName>style.visibility</p:attrName>
                                        </p:attrNameLst>
                                      </p:cBhvr>
                                      <p:to>
                                        <p:strVal val="hidden"/>
                                      </p:to>
                                    </p:set>
                                  </p:childTnLst>
                                </p:cTn>
                              </p:par>
                              <p:par>
                                <p:cTn id="68" presetID="10" presetClass="entr" presetSubtype="0" repeatCount="indefinite" fill="hold" nodeType="withEffect">
                                  <p:stCondLst>
                                    <p:cond delay="260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250"/>
                                        <p:tgtEl>
                                          <p:spTgt spid="19"/>
                                        </p:tgtEl>
                                      </p:cBhvr>
                                    </p:animEffect>
                                    <p:animMotion origin="layout" path="M 5E-6 -2.22045E-16 L -0.00391 -0.57824 " pathEditMode="relative">
                                      <p:cBhvr from="" to="">
                                        <p:cTn id="71" dur="3000" fill="hold">
                                          <p:stCondLst>
                                            <p:cond delay="0"/>
                                          </p:stCondLst>
                                        </p:cTn>
                                        <p:tgtEl>
                                          <p:spTgt spid="19"/>
                                        </p:tgtEl>
                                        <p:attrNameLst>
                                          <p:attrName>ppt_x</p:attrName>
                                          <p:attrName>ppt_y</p:attrName>
                                        </p:attrNameLst>
                                      </p:cBhvr>
                                    </p:animMotion>
                                    <p:animEffect transition="out" filter="fade">
                                      <p:cBhvr>
                                        <p:cTn id="72" dur="1250">
                                          <p:stCondLst>
                                            <p:cond delay="1750"/>
                                          </p:stCondLst>
                                        </p:cTn>
                                        <p:tgtEl>
                                          <p:spTgt spid="19"/>
                                        </p:tgtEl>
                                      </p:cBhvr>
                                    </p:animEffect>
                                    <p:set>
                                      <p:cBhvr>
                                        <p:cTn id="73" dur="1" fill="hold">
                                          <p:stCondLst>
                                            <p:cond delay="2999"/>
                                          </p:stCondLst>
                                        </p:cTn>
                                        <p:tgtEl>
                                          <p:spTgt spid="19"/>
                                        </p:tgtEl>
                                        <p:attrNameLst>
                                          <p:attrName>style.visibility</p:attrName>
                                        </p:attrNameLst>
                                      </p:cBhvr>
                                      <p:to>
                                        <p:strVal val="hidden"/>
                                      </p:to>
                                    </p:set>
                                  </p:childTnLst>
                                </p:cTn>
                              </p:par>
                              <p:par>
                                <p:cTn id="74" presetID="10" presetClass="entr" presetSubtype="0" repeatCount="indefinite" fill="hold" nodeType="withEffect">
                                  <p:stCondLst>
                                    <p:cond delay="1100"/>
                                  </p:stCondLst>
                                  <p:childTnLst>
                                    <p:set>
                                      <p:cBhvr>
                                        <p:cTn id="75" dur="1" fill="hold">
                                          <p:stCondLst>
                                            <p:cond delay="0"/>
                                          </p:stCondLst>
                                        </p:cTn>
                                        <p:tgtEl>
                                          <p:spTgt spid="1026"/>
                                        </p:tgtEl>
                                        <p:attrNameLst>
                                          <p:attrName>style.visibility</p:attrName>
                                        </p:attrNameLst>
                                      </p:cBhvr>
                                      <p:to>
                                        <p:strVal val="visible"/>
                                      </p:to>
                                    </p:set>
                                    <p:animEffect transition="in" filter="fade">
                                      <p:cBhvr>
                                        <p:cTn id="76" dur="1250"/>
                                        <p:tgtEl>
                                          <p:spTgt spid="1026"/>
                                        </p:tgtEl>
                                      </p:cBhvr>
                                    </p:animEffect>
                                    <p:animMotion origin="layout" path="M 3.75E-6 -3.7037E-7 L -0.00391 -0.57824 " pathEditMode="relative">
                                      <p:cBhvr from="" to="">
                                        <p:cTn id="77" dur="3000" fill="hold">
                                          <p:stCondLst>
                                            <p:cond delay="0"/>
                                          </p:stCondLst>
                                        </p:cTn>
                                        <p:tgtEl>
                                          <p:spTgt spid="1026"/>
                                        </p:tgtEl>
                                        <p:attrNameLst>
                                          <p:attrName>ppt_x</p:attrName>
                                          <p:attrName>ppt_y</p:attrName>
                                        </p:attrNameLst>
                                      </p:cBhvr>
                                    </p:animMotion>
                                    <p:animEffect transition="out" filter="fade">
                                      <p:cBhvr>
                                        <p:cTn id="78" dur="1250">
                                          <p:stCondLst>
                                            <p:cond delay="1750"/>
                                          </p:stCondLst>
                                        </p:cTn>
                                        <p:tgtEl>
                                          <p:spTgt spid="1026"/>
                                        </p:tgtEl>
                                      </p:cBhvr>
                                    </p:animEffect>
                                    <p:set>
                                      <p:cBhvr>
                                        <p:cTn id="79" dur="1" fill="hold">
                                          <p:stCondLst>
                                            <p:cond delay="2999"/>
                                          </p:stCondLst>
                                        </p:cTn>
                                        <p:tgtEl>
                                          <p:spTgt spid="1026"/>
                                        </p:tgtEl>
                                        <p:attrNameLst>
                                          <p:attrName>style.visibility</p:attrName>
                                        </p:attrNameLst>
                                      </p:cBhvr>
                                      <p:to>
                                        <p:strVal val="hidden"/>
                                      </p:to>
                                    </p:set>
                                  </p:childTnLst>
                                </p:cTn>
                              </p:par>
                              <p:par>
                                <p:cTn id="80" presetID="10" presetClass="entr" presetSubtype="0" repeatCount="indefinite" fill="hold" nodeType="withEffect">
                                  <p:stCondLst>
                                    <p:cond delay="10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1250"/>
                                        <p:tgtEl>
                                          <p:spTgt spid="31"/>
                                        </p:tgtEl>
                                      </p:cBhvr>
                                    </p:animEffect>
                                    <p:animMotion origin="layout" path="M 3.75E-6 -3.7037E-7 L -0.00391 -0.57824 " pathEditMode="relative">
                                      <p:cBhvr from="" to="">
                                        <p:cTn id="83" dur="3000" fill="hold">
                                          <p:stCondLst>
                                            <p:cond delay="0"/>
                                          </p:stCondLst>
                                        </p:cTn>
                                        <p:tgtEl>
                                          <p:spTgt spid="31"/>
                                        </p:tgtEl>
                                        <p:attrNameLst>
                                          <p:attrName>ppt_x</p:attrName>
                                          <p:attrName>ppt_y</p:attrName>
                                        </p:attrNameLst>
                                      </p:cBhvr>
                                    </p:animMotion>
                                    <p:animEffect transition="out" filter="fade">
                                      <p:cBhvr>
                                        <p:cTn id="84" dur="1250">
                                          <p:stCondLst>
                                            <p:cond delay="1750"/>
                                          </p:stCondLst>
                                        </p:cTn>
                                        <p:tgtEl>
                                          <p:spTgt spid="31"/>
                                        </p:tgtEl>
                                      </p:cBhvr>
                                    </p:animEffect>
                                    <p:set>
                                      <p:cBhvr>
                                        <p:cTn id="85" dur="1" fill="hold">
                                          <p:stCondLst>
                                            <p:cond delay="2999"/>
                                          </p:stCondLst>
                                        </p:cTn>
                                        <p:tgtEl>
                                          <p:spTgt spid="31"/>
                                        </p:tgtEl>
                                        <p:attrNameLst>
                                          <p:attrName>style.visibility</p:attrName>
                                        </p:attrNameLst>
                                      </p:cBhvr>
                                      <p:to>
                                        <p:strVal val="hidden"/>
                                      </p:to>
                                    </p:set>
                                  </p:childTnLst>
                                </p:cTn>
                              </p:par>
                              <p:par>
                                <p:cTn id="86" presetID="10" presetClass="entr" presetSubtype="0" repeatCount="indefinite" fill="hold" nodeType="withEffect">
                                  <p:stCondLst>
                                    <p:cond delay="800"/>
                                  </p:stCondLst>
                                  <p:childTnLst>
                                    <p:set>
                                      <p:cBhvr>
                                        <p:cTn id="87" dur="1" fill="hold">
                                          <p:stCondLst>
                                            <p:cond delay="0"/>
                                          </p:stCondLst>
                                        </p:cTn>
                                        <p:tgtEl>
                                          <p:spTgt spid="33"/>
                                        </p:tgtEl>
                                        <p:attrNameLst>
                                          <p:attrName>style.visibility</p:attrName>
                                        </p:attrNameLst>
                                      </p:cBhvr>
                                      <p:to>
                                        <p:strVal val="visible"/>
                                      </p:to>
                                    </p:set>
                                    <p:animEffect transition="in" filter="fade">
                                      <p:cBhvr>
                                        <p:cTn id="88" dur="1250"/>
                                        <p:tgtEl>
                                          <p:spTgt spid="33"/>
                                        </p:tgtEl>
                                      </p:cBhvr>
                                    </p:animEffect>
                                    <p:animMotion origin="layout" path="M 3.75E-6 -3.7037E-7 L -0.00391 -0.57824 " pathEditMode="relative">
                                      <p:cBhvr from="" to="">
                                        <p:cTn id="89" dur="3000" fill="hold">
                                          <p:stCondLst>
                                            <p:cond delay="0"/>
                                          </p:stCondLst>
                                        </p:cTn>
                                        <p:tgtEl>
                                          <p:spTgt spid="33"/>
                                        </p:tgtEl>
                                        <p:attrNameLst>
                                          <p:attrName>ppt_x</p:attrName>
                                          <p:attrName>ppt_y</p:attrName>
                                        </p:attrNameLst>
                                      </p:cBhvr>
                                    </p:animMotion>
                                    <p:animEffect transition="out" filter="fade">
                                      <p:cBhvr>
                                        <p:cTn id="90" dur="1250">
                                          <p:stCondLst>
                                            <p:cond delay="1750"/>
                                          </p:stCondLst>
                                        </p:cTn>
                                        <p:tgtEl>
                                          <p:spTgt spid="33"/>
                                        </p:tgtEl>
                                      </p:cBhvr>
                                    </p:animEffect>
                                    <p:set>
                                      <p:cBhvr>
                                        <p:cTn id="91" dur="1" fill="hold">
                                          <p:stCondLst>
                                            <p:cond delay="2999"/>
                                          </p:stCondLst>
                                        </p:cTn>
                                        <p:tgtEl>
                                          <p:spTgt spid="33"/>
                                        </p:tgtEl>
                                        <p:attrNameLst>
                                          <p:attrName>style.visibility</p:attrName>
                                        </p:attrNameLst>
                                      </p:cBhvr>
                                      <p:to>
                                        <p:strVal val="hidden"/>
                                      </p:to>
                                    </p:set>
                                  </p:childTnLst>
                                </p:cTn>
                              </p:par>
                              <p:par>
                                <p:cTn id="92" presetID="10" presetClass="entr" presetSubtype="0" repeatCount="indefinite" fill="hold" nodeType="withEffect">
                                  <p:stCondLst>
                                    <p:cond delay="20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1250"/>
                                        <p:tgtEl>
                                          <p:spTgt spid="34"/>
                                        </p:tgtEl>
                                      </p:cBhvr>
                                    </p:animEffect>
                                    <p:animEffect transition="out" filter="fade">
                                      <p:cBhvr>
                                        <p:cTn id="95" dur="1250">
                                          <p:stCondLst>
                                            <p:cond delay="1250"/>
                                          </p:stCondLst>
                                        </p:cTn>
                                        <p:tgtEl>
                                          <p:spTgt spid="34"/>
                                        </p:tgtEl>
                                      </p:cBhvr>
                                    </p:animEffect>
                                    <p:set>
                                      <p:cBhvr>
                                        <p:cTn id="96" dur="1" fill="hold">
                                          <p:stCondLst>
                                            <p:cond delay="2499"/>
                                          </p:stCondLst>
                                        </p:cTn>
                                        <p:tgtEl>
                                          <p:spTgt spid="34"/>
                                        </p:tgtEl>
                                        <p:attrNameLst>
                                          <p:attrName>style.visibility</p:attrName>
                                        </p:attrNameLst>
                                      </p:cBhvr>
                                      <p:to>
                                        <p:strVal val="hidden"/>
                                      </p:to>
                                    </p:set>
                                    <p:animMotion origin="layout" path="M -2.5E-6 -1.85185E-6 L -0.0013 -0.95139 " pathEditMode="relative">
                                      <p:cBhvr from="" to="">
                                        <p:cTn id="97" dur="2500" fill="hold">
                                          <p:stCondLst>
                                            <p:cond delay="0"/>
                                          </p:stCondLst>
                                        </p:cTn>
                                        <p:tgtEl>
                                          <p:spTgt spid="34"/>
                                        </p:tgtEl>
                                        <p:attrNameLst>
                                          <p:attrName>ppt_x</p:attrName>
                                          <p:attrName>ppt_y</p:attrName>
                                        </p:attrNameLst>
                                      </p:cBhvr>
                                    </p:animMotion>
                                  </p:childTnLst>
                                </p:cTn>
                              </p:par>
                              <p:par>
                                <p:cTn id="98" presetID="10" presetClass="entr" presetSubtype="0" repeatCount="indefinite" fill="hold" nodeType="withEffect">
                                  <p:stCondLst>
                                    <p:cond delay="900"/>
                                  </p:stCondLst>
                                  <p:childTnLst>
                                    <p:set>
                                      <p:cBhvr>
                                        <p:cTn id="99" dur="1" fill="hold">
                                          <p:stCondLst>
                                            <p:cond delay="0"/>
                                          </p:stCondLst>
                                        </p:cTn>
                                        <p:tgtEl>
                                          <p:spTgt spid="8"/>
                                        </p:tgtEl>
                                        <p:attrNameLst>
                                          <p:attrName>style.visibility</p:attrName>
                                        </p:attrNameLst>
                                      </p:cBhvr>
                                      <p:to>
                                        <p:strVal val="visible"/>
                                      </p:to>
                                    </p:set>
                                    <p:animEffect transition="in" filter="fade">
                                      <p:cBhvr>
                                        <p:cTn id="100" dur="750"/>
                                        <p:tgtEl>
                                          <p:spTgt spid="8"/>
                                        </p:tgtEl>
                                      </p:cBhvr>
                                    </p:animEffect>
                                    <p:animEffect transition="out" filter="fade">
                                      <p:cBhvr>
                                        <p:cTn id="101" dur="750">
                                          <p:stCondLst>
                                            <p:cond delay="750"/>
                                          </p:stCondLst>
                                        </p:cTn>
                                        <p:tgtEl>
                                          <p:spTgt spid="8"/>
                                        </p:tgtEl>
                                      </p:cBhvr>
                                    </p:animEffect>
                                    <p:set>
                                      <p:cBhvr>
                                        <p:cTn id="102" dur="1" fill="hold">
                                          <p:stCondLst>
                                            <p:cond delay="1499"/>
                                          </p:stCondLst>
                                        </p:cTn>
                                        <p:tgtEl>
                                          <p:spTgt spid="8"/>
                                        </p:tgtEl>
                                        <p:attrNameLst>
                                          <p:attrName>style.visibility</p:attrName>
                                        </p:attrNameLst>
                                      </p:cBhvr>
                                      <p:to>
                                        <p:strVal val="hidden"/>
                                      </p:to>
                                    </p:set>
                                    <p:animMotion origin="layout" path="M -1.66667E-6 2.59259E-6 L -1.66667E-6 -0.83611 " pathEditMode="relative">
                                      <p:cBhvr from="" to="">
                                        <p:cTn id="103" dur="1500" fill="hold">
                                          <p:stCondLst>
                                            <p:cond delay="0"/>
                                          </p:stCondLst>
                                        </p:cTn>
                                        <p:tgtEl>
                                          <p:spTgt spid="8"/>
                                        </p:tgtEl>
                                        <p:attrNameLst>
                                          <p:attrName>ppt_x</p:attrName>
                                          <p:attrName>ppt_y</p:attrName>
                                        </p:attrNameLst>
                                      </p:cBhvr>
                                    </p:animMotion>
                                  </p:childTnLst>
                                </p:cTn>
                              </p:par>
                              <p:par>
                                <p:cTn id="104" presetID="10" presetClass="entr" presetSubtype="0" repeatCount="indefinite" fill="hold" nodeType="withEffect">
                                  <p:stCondLst>
                                    <p:cond delay="200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3000"/>
                                        <p:tgtEl>
                                          <p:spTgt spid="32"/>
                                        </p:tgtEl>
                                      </p:cBhvr>
                                    </p:animEffect>
                                    <p:animEffect transition="out" filter="fade">
                                      <p:cBhvr>
                                        <p:cTn id="107" dur="3000">
                                          <p:stCondLst>
                                            <p:cond delay="3000"/>
                                          </p:stCondLst>
                                        </p:cTn>
                                        <p:tgtEl>
                                          <p:spTgt spid="32"/>
                                        </p:tgtEl>
                                      </p:cBhvr>
                                    </p:animEffect>
                                    <p:set>
                                      <p:cBhvr>
                                        <p:cTn id="108" dur="1" fill="hold">
                                          <p:stCondLst>
                                            <p:cond delay="5999"/>
                                          </p:stCondLst>
                                        </p:cTn>
                                        <p:tgtEl>
                                          <p:spTgt spid="32"/>
                                        </p:tgtEl>
                                        <p:attrNameLst>
                                          <p:attrName>style.visibility</p:attrName>
                                        </p:attrNameLst>
                                      </p:cBhvr>
                                      <p:to>
                                        <p:strVal val="hidden"/>
                                      </p:to>
                                    </p:set>
                                    <p:animMotion origin="layout" path="M 1.875E-6 -4.81481E-6 L -0.00026 -0.91041 " pathEditMode="relative">
                                      <p:cBhvr from="" to="">
                                        <p:cTn id="109" dur="6000" fill="hold">
                                          <p:stCondLst>
                                            <p:cond delay="0"/>
                                          </p:stCondLst>
                                        </p:cTn>
                                        <p:tgtEl>
                                          <p:spTgt spid="32"/>
                                        </p:tgtEl>
                                        <p:attrNameLst>
                                          <p:attrName>ppt_x</p:attrName>
                                          <p:attrName>ppt_y</p:attrName>
                                        </p:attrNameLst>
                                      </p:cBhvr>
                                    </p:animMotion>
                                  </p:childTnLst>
                                </p:cTn>
                              </p:par>
                              <p:par>
                                <p:cTn id="110" presetID="10" presetClass="entr" presetSubtype="0" repeatCount="indefinite" fill="hold" nodeType="withEffect">
                                  <p:stCondLst>
                                    <p:cond delay="900"/>
                                  </p:stCondLst>
                                  <p:childTnLst>
                                    <p:set>
                                      <p:cBhvr>
                                        <p:cTn id="111" dur="1" fill="hold">
                                          <p:stCondLst>
                                            <p:cond delay="0"/>
                                          </p:stCondLst>
                                        </p:cTn>
                                        <p:tgtEl>
                                          <p:spTgt spid="16"/>
                                        </p:tgtEl>
                                        <p:attrNameLst>
                                          <p:attrName>style.visibility</p:attrName>
                                        </p:attrNameLst>
                                      </p:cBhvr>
                                      <p:to>
                                        <p:strVal val="visible"/>
                                      </p:to>
                                    </p:set>
                                    <p:animEffect transition="in" filter="fade">
                                      <p:cBhvr>
                                        <p:cTn id="112" dur="750"/>
                                        <p:tgtEl>
                                          <p:spTgt spid="16"/>
                                        </p:tgtEl>
                                      </p:cBhvr>
                                    </p:animEffect>
                                    <p:animEffect transition="out" filter="fade">
                                      <p:cBhvr>
                                        <p:cTn id="113" dur="750">
                                          <p:stCondLst>
                                            <p:cond delay="750"/>
                                          </p:stCondLst>
                                        </p:cTn>
                                        <p:tgtEl>
                                          <p:spTgt spid="16"/>
                                        </p:tgtEl>
                                      </p:cBhvr>
                                    </p:animEffect>
                                    <p:set>
                                      <p:cBhvr>
                                        <p:cTn id="114" dur="1" fill="hold">
                                          <p:stCondLst>
                                            <p:cond delay="1499"/>
                                          </p:stCondLst>
                                        </p:cTn>
                                        <p:tgtEl>
                                          <p:spTgt spid="16"/>
                                        </p:tgtEl>
                                        <p:attrNameLst>
                                          <p:attrName>style.visibility</p:attrName>
                                        </p:attrNameLst>
                                      </p:cBhvr>
                                      <p:to>
                                        <p:strVal val="hidden"/>
                                      </p:to>
                                    </p:set>
                                    <p:animMotion origin="layout" path="M -1.66667E-6 2.59259E-6 L -1.66667E-6 -0.83611 " pathEditMode="relative">
                                      <p:cBhvr from="" to="">
                                        <p:cTn id="115" dur="1500" fill="hold">
                                          <p:stCondLst>
                                            <p:cond delay="0"/>
                                          </p:stCondLst>
                                        </p:cTn>
                                        <p:tgtEl>
                                          <p:spTgt spid="16"/>
                                        </p:tgtEl>
                                        <p:attrNameLst>
                                          <p:attrName>ppt_x</p:attrName>
                                          <p:attrName>ppt_y</p:attrName>
                                        </p:attrNameLst>
                                      </p:cBhvr>
                                    </p:animMotion>
                                  </p:childTnLst>
                                </p:cTn>
                              </p:par>
                              <p:par>
                                <p:cTn id="116" presetID="10" presetClass="entr" presetSubtype="0" repeatCount="indefinite" fill="hold" nodeType="withEffect">
                                  <p:stCondLst>
                                    <p:cond delay="1600"/>
                                  </p:stCondLst>
                                  <p:childTnLst>
                                    <p:set>
                                      <p:cBhvr>
                                        <p:cTn id="117" dur="1" fill="hold">
                                          <p:stCondLst>
                                            <p:cond delay="0"/>
                                          </p:stCondLst>
                                        </p:cTn>
                                        <p:tgtEl>
                                          <p:spTgt spid="3"/>
                                        </p:tgtEl>
                                        <p:attrNameLst>
                                          <p:attrName>style.visibility</p:attrName>
                                        </p:attrNameLst>
                                      </p:cBhvr>
                                      <p:to>
                                        <p:strVal val="visible"/>
                                      </p:to>
                                    </p:set>
                                    <p:animEffect transition="in" filter="fade">
                                      <p:cBhvr>
                                        <p:cTn id="118" dur="750"/>
                                        <p:tgtEl>
                                          <p:spTgt spid="3"/>
                                        </p:tgtEl>
                                      </p:cBhvr>
                                    </p:animEffect>
                                    <p:animEffect transition="out" filter="fade">
                                      <p:cBhvr>
                                        <p:cTn id="119" dur="750">
                                          <p:stCondLst>
                                            <p:cond delay="750"/>
                                          </p:stCondLst>
                                        </p:cTn>
                                        <p:tgtEl>
                                          <p:spTgt spid="3"/>
                                        </p:tgtEl>
                                      </p:cBhvr>
                                    </p:animEffect>
                                    <p:set>
                                      <p:cBhvr>
                                        <p:cTn id="120" dur="1" fill="hold">
                                          <p:stCondLst>
                                            <p:cond delay="1499"/>
                                          </p:stCondLst>
                                        </p:cTn>
                                        <p:tgtEl>
                                          <p:spTgt spid="3"/>
                                        </p:tgtEl>
                                        <p:attrNameLst>
                                          <p:attrName>style.visibility</p:attrName>
                                        </p:attrNameLst>
                                      </p:cBhvr>
                                      <p:to>
                                        <p:strVal val="hidden"/>
                                      </p:to>
                                    </p:set>
                                    <p:animMotion origin="layout" path="M -1.66667E-6 2.59259E-6 L -1.66667E-6 -0.83611 " pathEditMode="relative">
                                      <p:cBhvr from="" to="">
                                        <p:cTn id="121" dur="1500" fill="hold">
                                          <p:stCondLst>
                                            <p:cond delay="0"/>
                                          </p:stCondLst>
                                        </p:cTn>
                                        <p:tgtEl>
                                          <p:spTgt spid="3"/>
                                        </p:tgtEl>
                                        <p:attrNameLst>
                                          <p:attrName>ppt_x</p:attrName>
                                          <p:attrName>ppt_y</p:attrName>
                                        </p:attrNameLst>
                                      </p:cBhvr>
                                    </p:animMotion>
                                  </p:childTnLst>
                                </p:cTn>
                              </p:par>
                              <p:par>
                                <p:cTn id="122" presetID="10" presetClass="entr" presetSubtype="0" repeatCount="indefinite" fill="hold" grpId="0" nodeType="withEffect">
                                  <p:stCondLst>
                                    <p:cond delay="2500"/>
                                  </p:stCondLst>
                                  <p:childTnLst>
                                    <p:set>
                                      <p:cBhvr>
                                        <p:cTn id="123" dur="1" fill="hold">
                                          <p:stCondLst>
                                            <p:cond delay="0"/>
                                          </p:stCondLst>
                                        </p:cTn>
                                        <p:tgtEl>
                                          <p:spTgt spid="2"/>
                                        </p:tgtEl>
                                        <p:attrNameLst>
                                          <p:attrName>style.visibility</p:attrName>
                                        </p:attrNameLst>
                                      </p:cBhvr>
                                      <p:to>
                                        <p:strVal val="visible"/>
                                      </p:to>
                                    </p:set>
                                    <p:animEffect transition="in" filter="fade">
                                      <p:cBhvr>
                                        <p:cTn id="124" dur="1250"/>
                                        <p:tgtEl>
                                          <p:spTgt spid="2"/>
                                        </p:tgtEl>
                                      </p:cBhvr>
                                    </p:animEffect>
                                    <p:animEffect transition="out" filter="fade">
                                      <p:cBhvr>
                                        <p:cTn id="125" dur="1250">
                                          <p:stCondLst>
                                            <p:cond delay="1250"/>
                                          </p:stCondLst>
                                        </p:cTn>
                                        <p:tgtEl>
                                          <p:spTgt spid="2"/>
                                        </p:tgtEl>
                                      </p:cBhvr>
                                    </p:animEffect>
                                    <p:set>
                                      <p:cBhvr>
                                        <p:cTn id="126" dur="1" fill="hold">
                                          <p:stCondLst>
                                            <p:cond delay="2499"/>
                                          </p:stCondLst>
                                        </p:cTn>
                                        <p:tgtEl>
                                          <p:spTgt spid="2"/>
                                        </p:tgtEl>
                                        <p:attrNameLst>
                                          <p:attrName>style.visibility</p:attrName>
                                        </p:attrNameLst>
                                      </p:cBhvr>
                                      <p:to>
                                        <p:strVal val="hidden"/>
                                      </p:to>
                                    </p:set>
                                    <p:animMotion origin="layout" path="M -2.5E-6 -1.85185E-6 L -0.0013 -0.95139 " pathEditMode="relative">
                                      <p:cBhvr from="" to="">
                                        <p:cTn id="127" dur="2500" fill="hold">
                                          <p:stCondLst>
                                            <p:cond delay="0"/>
                                          </p:stCondLst>
                                        </p:cTn>
                                        <p:tgtEl>
                                          <p:spTgt spid="2"/>
                                        </p:tgtEl>
                                        <p:attrNameLst>
                                          <p:attrName>ppt_x</p:attrName>
                                          <p:attrName>ppt_y</p:attrName>
                                        </p:attrNameLst>
                                      </p:cBhvr>
                                    </p:animMotion>
                                  </p:childTnLst>
                                </p:cTn>
                              </p:par>
                              <p:par>
                                <p:cTn id="128" presetID="10" presetClass="entr" presetSubtype="0" repeatCount="indefinite" fill="hold" nodeType="withEffect">
                                  <p:stCondLst>
                                    <p:cond delay="4000"/>
                                  </p:stCondLst>
                                  <p:childTnLst>
                                    <p:set>
                                      <p:cBhvr>
                                        <p:cTn id="129" dur="1" fill="hold">
                                          <p:stCondLst>
                                            <p:cond delay="0"/>
                                          </p:stCondLst>
                                        </p:cTn>
                                        <p:tgtEl>
                                          <p:spTgt spid="18"/>
                                        </p:tgtEl>
                                        <p:attrNameLst>
                                          <p:attrName>style.visibility</p:attrName>
                                        </p:attrNameLst>
                                      </p:cBhvr>
                                      <p:to>
                                        <p:strVal val="visible"/>
                                      </p:to>
                                    </p:set>
                                    <p:animEffect transition="in" filter="fade">
                                      <p:cBhvr>
                                        <p:cTn id="130" dur="1250"/>
                                        <p:tgtEl>
                                          <p:spTgt spid="18"/>
                                        </p:tgtEl>
                                      </p:cBhvr>
                                    </p:animEffect>
                                    <p:animEffect transition="out" filter="fade">
                                      <p:cBhvr>
                                        <p:cTn id="131" dur="1250">
                                          <p:stCondLst>
                                            <p:cond delay="1250"/>
                                          </p:stCondLst>
                                        </p:cTn>
                                        <p:tgtEl>
                                          <p:spTgt spid="18"/>
                                        </p:tgtEl>
                                      </p:cBhvr>
                                    </p:animEffect>
                                    <p:set>
                                      <p:cBhvr>
                                        <p:cTn id="132" dur="1" fill="hold">
                                          <p:stCondLst>
                                            <p:cond delay="2499"/>
                                          </p:stCondLst>
                                        </p:cTn>
                                        <p:tgtEl>
                                          <p:spTgt spid="18"/>
                                        </p:tgtEl>
                                        <p:attrNameLst>
                                          <p:attrName>style.visibility</p:attrName>
                                        </p:attrNameLst>
                                      </p:cBhvr>
                                      <p:to>
                                        <p:strVal val="hidden"/>
                                      </p:to>
                                    </p:set>
                                    <p:animMotion origin="layout" path="M -2.5E-6 -1.85185E-6 L -0.0013 -0.95139 " pathEditMode="relative">
                                      <p:cBhvr from="" to="">
                                        <p:cTn id="133" dur="2500" fill="hold">
                                          <p:stCondLst>
                                            <p:cond delay="0"/>
                                          </p:stCondLst>
                                        </p:cTn>
                                        <p:tgtEl>
                                          <p:spTgt spid="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2BB3D-E1E1-251E-7981-B3122C9C74AE}"/>
            </a:ext>
          </a:extLst>
        </p:cNvPr>
        <p:cNvGrpSpPr/>
        <p:nvPr/>
      </p:nvGrpSpPr>
      <p:grpSpPr>
        <a:xfrm>
          <a:off x="0" y="0"/>
          <a:ext cx="0" cy="0"/>
          <a:chOff x="0" y="0"/>
          <a:chExt cx="0" cy="0"/>
        </a:xfrm>
      </p:grpSpPr>
      <p:grpSp>
        <p:nvGrpSpPr>
          <p:cNvPr id="26" name="组合 25">
            <a:extLst>
              <a:ext uri="{FF2B5EF4-FFF2-40B4-BE49-F238E27FC236}">
                <a16:creationId xmlns:a16="http://schemas.microsoft.com/office/drawing/2014/main" id="{2E4B14B0-1AFC-921C-7DF0-2D21A29CF88F}"/>
              </a:ext>
            </a:extLst>
          </p:cNvPr>
          <p:cNvGrpSpPr/>
          <p:nvPr/>
        </p:nvGrpSpPr>
        <p:grpSpPr>
          <a:xfrm rot="16200000">
            <a:off x="7753853" y="3092209"/>
            <a:ext cx="7549150" cy="277072"/>
            <a:chOff x="0" y="5876925"/>
            <a:chExt cx="12192000" cy="352425"/>
          </a:xfrm>
        </p:grpSpPr>
        <p:cxnSp>
          <p:nvCxnSpPr>
            <p:cNvPr id="2" name="直接连接符 1">
              <a:extLst>
                <a:ext uri="{FF2B5EF4-FFF2-40B4-BE49-F238E27FC236}">
                  <a16:creationId xmlns:a16="http://schemas.microsoft.com/office/drawing/2014/main" id="{F6E5A3CD-DAF1-7D85-FF74-65F704616955}"/>
                </a:ext>
              </a:extLst>
            </p:cNvPr>
            <p:cNvCxnSpPr/>
            <p:nvPr/>
          </p:nvCxnSpPr>
          <p:spPr>
            <a:xfrm>
              <a:off x="0" y="5876925"/>
              <a:ext cx="12192000" cy="0"/>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4C1B5974-276A-D809-EF9E-163AB216C33A}"/>
                </a:ext>
              </a:extLst>
            </p:cNvPr>
            <p:cNvCxnSpPr/>
            <p:nvPr/>
          </p:nvCxnSpPr>
          <p:spPr>
            <a:xfrm>
              <a:off x="63504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C1BFE425-A74A-D365-CC82-4C32FC474023}"/>
                </a:ext>
              </a:extLst>
            </p:cNvPr>
            <p:cNvCxnSpPr>
              <a:cxnSpLocks/>
            </p:cNvCxnSpPr>
            <p:nvPr/>
          </p:nvCxnSpPr>
          <p:spPr>
            <a:xfrm>
              <a:off x="119130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B012B2A-7CFA-7554-14F3-1A52800F240C}"/>
                </a:ext>
              </a:extLst>
            </p:cNvPr>
            <p:cNvCxnSpPr>
              <a:cxnSpLocks/>
            </p:cNvCxnSpPr>
            <p:nvPr/>
          </p:nvCxnSpPr>
          <p:spPr>
            <a:xfrm>
              <a:off x="174756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279B4AB-0CA7-C659-CC2E-75AF20BAFE40}"/>
                </a:ext>
              </a:extLst>
            </p:cNvPr>
            <p:cNvCxnSpPr>
              <a:cxnSpLocks/>
            </p:cNvCxnSpPr>
            <p:nvPr/>
          </p:nvCxnSpPr>
          <p:spPr>
            <a:xfrm>
              <a:off x="230382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031569E4-6BA4-9C08-DED3-A67BEA858560}"/>
                </a:ext>
              </a:extLst>
            </p:cNvPr>
            <p:cNvCxnSpPr/>
            <p:nvPr/>
          </p:nvCxnSpPr>
          <p:spPr>
            <a:xfrm>
              <a:off x="286008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E539AA51-70E8-00FC-7457-3B85BE06E70D}"/>
                </a:ext>
              </a:extLst>
            </p:cNvPr>
            <p:cNvCxnSpPr>
              <a:cxnSpLocks/>
            </p:cNvCxnSpPr>
            <p:nvPr/>
          </p:nvCxnSpPr>
          <p:spPr>
            <a:xfrm>
              <a:off x="3416347" y="5876925"/>
              <a:ext cx="0" cy="2000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4E34266-B25E-7A70-C991-3E55E5028A1F}"/>
                </a:ext>
              </a:extLst>
            </p:cNvPr>
            <p:cNvCxnSpPr>
              <a:cxnSpLocks/>
            </p:cNvCxnSpPr>
            <p:nvPr/>
          </p:nvCxnSpPr>
          <p:spPr>
            <a:xfrm>
              <a:off x="397260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6C10C12-DF42-D6D2-7B13-9CCFBB93753E}"/>
                </a:ext>
              </a:extLst>
            </p:cNvPr>
            <p:cNvCxnSpPr>
              <a:cxnSpLocks/>
            </p:cNvCxnSpPr>
            <p:nvPr/>
          </p:nvCxnSpPr>
          <p:spPr>
            <a:xfrm>
              <a:off x="4528867" y="5876925"/>
              <a:ext cx="0" cy="2000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274B3B5-BB10-1F6C-C670-F0A1D40D583E}"/>
                </a:ext>
              </a:extLst>
            </p:cNvPr>
            <p:cNvCxnSpPr/>
            <p:nvPr/>
          </p:nvCxnSpPr>
          <p:spPr>
            <a:xfrm>
              <a:off x="508512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534D989-4B11-A071-1D4C-130C0774E55D}"/>
                </a:ext>
              </a:extLst>
            </p:cNvPr>
            <p:cNvCxnSpPr>
              <a:cxnSpLocks/>
            </p:cNvCxnSpPr>
            <p:nvPr/>
          </p:nvCxnSpPr>
          <p:spPr>
            <a:xfrm>
              <a:off x="564138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7F1F862-CC89-BC79-F7D5-82001DB22C37}"/>
                </a:ext>
              </a:extLst>
            </p:cNvPr>
            <p:cNvCxnSpPr>
              <a:cxnSpLocks/>
            </p:cNvCxnSpPr>
            <p:nvPr/>
          </p:nvCxnSpPr>
          <p:spPr>
            <a:xfrm>
              <a:off x="619764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CAC6B76-BE69-2FC7-0A84-BA04D1A10805}"/>
                </a:ext>
              </a:extLst>
            </p:cNvPr>
            <p:cNvCxnSpPr>
              <a:cxnSpLocks/>
            </p:cNvCxnSpPr>
            <p:nvPr/>
          </p:nvCxnSpPr>
          <p:spPr>
            <a:xfrm>
              <a:off x="675390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070485A-3586-EDF9-CD7A-5B7203689AFC}"/>
                </a:ext>
              </a:extLst>
            </p:cNvPr>
            <p:cNvCxnSpPr/>
            <p:nvPr/>
          </p:nvCxnSpPr>
          <p:spPr>
            <a:xfrm>
              <a:off x="731016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381EA1D-13E5-6C39-DE2F-11A4DEFE61A0}"/>
                </a:ext>
              </a:extLst>
            </p:cNvPr>
            <p:cNvCxnSpPr>
              <a:cxnSpLocks/>
            </p:cNvCxnSpPr>
            <p:nvPr/>
          </p:nvCxnSpPr>
          <p:spPr>
            <a:xfrm>
              <a:off x="786642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CDA6EB3-38A8-C3BA-5911-8776749C4B75}"/>
                </a:ext>
              </a:extLst>
            </p:cNvPr>
            <p:cNvCxnSpPr>
              <a:cxnSpLocks/>
            </p:cNvCxnSpPr>
            <p:nvPr/>
          </p:nvCxnSpPr>
          <p:spPr>
            <a:xfrm>
              <a:off x="842268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54E9C7D-BA02-0809-5973-5712063067C3}"/>
                </a:ext>
              </a:extLst>
            </p:cNvPr>
            <p:cNvCxnSpPr>
              <a:cxnSpLocks/>
            </p:cNvCxnSpPr>
            <p:nvPr/>
          </p:nvCxnSpPr>
          <p:spPr>
            <a:xfrm>
              <a:off x="897894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6AA9222-4D0F-BFFD-F0E3-F2342E1677F2}"/>
                </a:ext>
              </a:extLst>
            </p:cNvPr>
            <p:cNvCxnSpPr/>
            <p:nvPr/>
          </p:nvCxnSpPr>
          <p:spPr>
            <a:xfrm>
              <a:off x="953520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8F5F403-CF42-7159-099B-773CE7B880FF}"/>
                </a:ext>
              </a:extLst>
            </p:cNvPr>
            <p:cNvCxnSpPr>
              <a:cxnSpLocks/>
            </p:cNvCxnSpPr>
            <p:nvPr/>
          </p:nvCxnSpPr>
          <p:spPr>
            <a:xfrm>
              <a:off x="1009146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726A38F-2EAF-44B9-FA15-4CA38223BB68}"/>
                </a:ext>
              </a:extLst>
            </p:cNvPr>
            <p:cNvCxnSpPr>
              <a:cxnSpLocks/>
            </p:cNvCxnSpPr>
            <p:nvPr/>
          </p:nvCxnSpPr>
          <p:spPr>
            <a:xfrm>
              <a:off x="10647727" y="5876925"/>
              <a:ext cx="0" cy="2000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9B1F25E-091B-7CF0-DBD6-5FE22270FD94}"/>
                </a:ext>
              </a:extLst>
            </p:cNvPr>
            <p:cNvCxnSpPr>
              <a:cxnSpLocks/>
            </p:cNvCxnSpPr>
            <p:nvPr/>
          </p:nvCxnSpPr>
          <p:spPr>
            <a:xfrm>
              <a:off x="1120398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0300F25-E04B-3B8E-4C2F-8A3F6E198185}"/>
                </a:ext>
              </a:extLst>
            </p:cNvPr>
            <p:cNvCxnSpPr/>
            <p:nvPr/>
          </p:nvCxnSpPr>
          <p:spPr>
            <a:xfrm>
              <a:off x="1176024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grpSp>
      <p:sp>
        <p:nvSpPr>
          <p:cNvPr id="53" name="等腰三角形 52">
            <a:extLst>
              <a:ext uri="{FF2B5EF4-FFF2-40B4-BE49-F238E27FC236}">
                <a16:creationId xmlns:a16="http://schemas.microsoft.com/office/drawing/2014/main" id="{ACEF75EB-33AB-607B-8FC3-723006DA0767}"/>
              </a:ext>
            </a:extLst>
          </p:cNvPr>
          <p:cNvSpPr/>
          <p:nvPr/>
        </p:nvSpPr>
        <p:spPr>
          <a:xfrm rot="11729510">
            <a:off x="9643126" y="69176"/>
            <a:ext cx="829996" cy="897906"/>
          </a:xfrm>
          <a:prstGeom prst="triangle">
            <a:avLst>
              <a:gd name="adj" fmla="val 69565"/>
            </a:avLst>
          </a:prstGeom>
          <a:gradFill>
            <a:gsLst>
              <a:gs pos="0">
                <a:schemeClr val="accent1">
                  <a:lumMod val="5000"/>
                  <a:lumOff val="95000"/>
                  <a:alpha val="27000"/>
                </a:schemeClr>
              </a:gs>
              <a:gs pos="76000">
                <a:srgbClr val="7F2F24"/>
              </a:gs>
            </a:gsLst>
            <a:lin ang="5400000" scaled="1"/>
          </a:gradFill>
          <a:ln w="19050">
            <a:noFill/>
          </a:ln>
          <a:effectLst>
            <a:softEdge rad="38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PA-等腰三角形 55">
            <a:extLst>
              <a:ext uri="{FF2B5EF4-FFF2-40B4-BE49-F238E27FC236}">
                <a16:creationId xmlns:a16="http://schemas.microsoft.com/office/drawing/2014/main" id="{191335B2-150A-60F1-0A47-E4D5F24CD008}"/>
              </a:ext>
            </a:extLst>
          </p:cNvPr>
          <p:cNvSpPr/>
          <p:nvPr>
            <p:custDataLst>
              <p:tags r:id="rId1"/>
            </p:custDataLst>
          </p:nvPr>
        </p:nvSpPr>
        <p:spPr>
          <a:xfrm rot="15398719">
            <a:off x="10025798" y="3019185"/>
            <a:ext cx="800226" cy="1334028"/>
          </a:xfrm>
          <a:prstGeom prst="triangle">
            <a:avLst>
              <a:gd name="adj" fmla="val 100000"/>
            </a:avLst>
          </a:prstGeom>
          <a:noFill/>
          <a:ln w="177800">
            <a:gradFill>
              <a:gsLst>
                <a:gs pos="0">
                  <a:srgbClr val="79928F"/>
                </a:gs>
                <a:gs pos="64000">
                  <a:srgbClr val="394A50"/>
                </a:gs>
              </a:gsLst>
              <a:lin ang="5400000" scaled="1"/>
            </a:grad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终止 29">
            <a:extLst>
              <a:ext uri="{FF2B5EF4-FFF2-40B4-BE49-F238E27FC236}">
                <a16:creationId xmlns:a16="http://schemas.microsoft.com/office/drawing/2014/main" id="{1EE8CF8D-B4EE-807D-0FD2-7EFEEC5CAB3B}"/>
              </a:ext>
            </a:extLst>
          </p:cNvPr>
          <p:cNvSpPr/>
          <p:nvPr/>
        </p:nvSpPr>
        <p:spPr>
          <a:xfrm>
            <a:off x="626991" y="317798"/>
            <a:ext cx="1682713" cy="516595"/>
          </a:xfrm>
          <a:prstGeom prst="flowChartTerminator">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i="1" dirty="0">
                <a:solidFill>
                  <a:schemeClr val="bg2"/>
                </a:solidFill>
                <a:latin typeface="Book Antiqua" panose="02040602050305030304" pitchFamily="18" charset="0"/>
              </a:rPr>
              <a:t>XPBD Demo</a:t>
            </a:r>
            <a:endParaRPr lang="zh-CN" altLang="en-US" sz="1600" i="1" dirty="0">
              <a:solidFill>
                <a:schemeClr val="bg2"/>
              </a:solidFill>
              <a:latin typeface="Book Antiqua" panose="02040602050305030304" pitchFamily="18" charset="0"/>
            </a:endParaRPr>
          </a:p>
        </p:txBody>
      </p:sp>
      <p:pic>
        <p:nvPicPr>
          <p:cNvPr id="24" name="20241123_113419">
            <a:hlinkClick r:id="" action="ppaction://media"/>
            <a:extLst>
              <a:ext uri="{FF2B5EF4-FFF2-40B4-BE49-F238E27FC236}">
                <a16:creationId xmlns:a16="http://schemas.microsoft.com/office/drawing/2014/main" id="{C3FDFF98-0039-8A1C-B09E-156EA3C8AC64}"/>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911490" y="1341728"/>
            <a:ext cx="10201331" cy="4581517"/>
          </a:xfrm>
          <a:prstGeom prst="rect">
            <a:avLst/>
          </a:prstGeom>
        </p:spPr>
      </p:pic>
    </p:spTree>
    <p:extLst>
      <p:ext uri="{BB962C8B-B14F-4D97-AF65-F5344CB8AC3E}">
        <p14:creationId xmlns:p14="http://schemas.microsoft.com/office/powerpoint/2010/main" val="1502534084"/>
      </p:ext>
    </p:extLst>
  </p:cSld>
  <p:clrMapOvr>
    <a:masterClrMapping/>
  </p:clrMapOvr>
  <mc:AlternateContent xmlns:mc="http://schemas.openxmlformats.org/markup-compatibility/2006" xmlns:p14="http://schemas.microsoft.com/office/powerpoint/2010/main">
    <mc:Choice Requires="p14">
      <p:transition spd="slow" p14:dur="125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308"/>
                                        <p:tgtEl>
                                          <p:spTgt spid="53"/>
                                        </p:tgtEl>
                                      </p:cBhvr>
                                    </p:animEffect>
                                    <p:animEffect transition="out" filter="fade">
                                      <p:cBhvr>
                                        <p:cTn id="8" dur="2308">
                                          <p:stCondLst>
                                            <p:cond delay="2692"/>
                                          </p:stCondLst>
                                        </p:cTn>
                                        <p:tgtEl>
                                          <p:spTgt spid="53"/>
                                        </p:tgtEl>
                                      </p:cBhvr>
                                    </p:animEffect>
                                    <p:set>
                                      <p:cBhvr>
                                        <p:cTn id="9" dur="1" fill="hold">
                                          <p:stCondLst>
                                            <p:cond delay="4999"/>
                                          </p:stCondLst>
                                        </p:cTn>
                                        <p:tgtEl>
                                          <p:spTgt spid="53"/>
                                        </p:tgtEl>
                                        <p:attrNameLst>
                                          <p:attrName>style.visibility</p:attrName>
                                        </p:attrNameLst>
                                      </p:cBhvr>
                                      <p:to>
                                        <p:strVal val="hidden"/>
                                      </p:to>
                                    </p:set>
                                  </p:childTnLst>
                                </p:cTn>
                              </p:par>
                              <p:par>
                                <p:cTn id="10" presetID="42" presetClass="path" presetSubtype="0" fill="hold" grpId="1" nodeType="withEffect">
                                  <p:stCondLst>
                                    <p:cond delay="0"/>
                                  </p:stCondLst>
                                  <p:childTnLst>
                                    <p:animMotion origin="layout" path="M 2.08333E-7 -2.96296E-6 L 0.03346 0.09306 " pathEditMode="relative" rAng="0" ptsTypes="AA">
                                      <p:cBhvr>
                                        <p:cTn id="11" dur="5000" fill="hold"/>
                                        <p:tgtEl>
                                          <p:spTgt spid="53"/>
                                        </p:tgtEl>
                                        <p:attrNameLst>
                                          <p:attrName>ppt_x</p:attrName>
                                          <p:attrName>ppt_y</p:attrName>
                                        </p:attrNameLst>
                                      </p:cBhvr>
                                      <p:rCtr x="1667" y="4653"/>
                                    </p:animMotion>
                                  </p:childTnLst>
                                </p:cTn>
                              </p:par>
                              <p:par>
                                <p:cTn id="12" presetID="8" presetClass="emph" presetSubtype="0" fill="hold" grpId="2" nodeType="withEffect">
                                  <p:stCondLst>
                                    <p:cond delay="0"/>
                                  </p:stCondLst>
                                  <p:childTnLst>
                                    <p:animRot by="21600000">
                                      <p:cBhvr>
                                        <p:cTn id="13" dur="30000" fill="hold"/>
                                        <p:tgtEl>
                                          <p:spTgt spid="53"/>
                                        </p:tgtEl>
                                        <p:attrNameLst>
                                          <p:attrName>r</p:attrName>
                                        </p:attrNameLst>
                                      </p:cBhvr>
                                    </p:animRot>
                                  </p:childTnLst>
                                </p:cTn>
                              </p:par>
                              <p:par>
                                <p:cTn id="14" presetID="10" presetClass="entr" presetSubtype="0" repeatCount="indefinite" fill="hold" grpId="0" nodeType="withEffect">
                                  <p:stCondLst>
                                    <p:cond delay="110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2308"/>
                                        <p:tgtEl>
                                          <p:spTgt spid="54"/>
                                        </p:tgtEl>
                                      </p:cBhvr>
                                    </p:animEffect>
                                    <p:animEffect transition="out" filter="fade">
                                      <p:cBhvr>
                                        <p:cTn id="17" dur="2308">
                                          <p:stCondLst>
                                            <p:cond delay="2692"/>
                                          </p:stCondLst>
                                        </p:cTn>
                                        <p:tgtEl>
                                          <p:spTgt spid="54"/>
                                        </p:tgtEl>
                                      </p:cBhvr>
                                    </p:animEffect>
                                    <p:set>
                                      <p:cBhvr>
                                        <p:cTn id="18" dur="1" fill="hold">
                                          <p:stCondLst>
                                            <p:cond delay="4999"/>
                                          </p:stCondLst>
                                        </p:cTn>
                                        <p:tgtEl>
                                          <p:spTgt spid="54"/>
                                        </p:tgtEl>
                                        <p:attrNameLst>
                                          <p:attrName>style.visibility</p:attrName>
                                        </p:attrNameLst>
                                      </p:cBhvr>
                                      <p:to>
                                        <p:strVal val="hidden"/>
                                      </p:to>
                                    </p:set>
                                    <p:set>
                                      <p:cBhvr>
                                        <p:cTn id="19" dur="10" fill="hold">
                                          <p:stCondLst>
                                            <p:cond delay="0"/>
                                          </p:stCondLst>
                                        </p:cTn>
                                        <p:tgtEl>
                                          <p:spTgt spid="54"/>
                                        </p:tgtEl>
                                        <p:attrNameLst>
                                          <p:attrName>style.visibility</p:attrName>
                                        </p:attrNameLst>
                                      </p:cBhvr>
                                      <p:to>
                                        <p:strVal val="visible"/>
                                      </p:to>
                                    </p:set>
                                    <p:animMotion origin="layout" path="M -4.16667E-7 -1.85185E-6 L 0.03346 0.09306 " pathEditMode="relative">
                                      <p:cBhvr from="" to="">
                                        <p:cTn id="20" dur="5000" fill="hold">
                                          <p:stCondLst>
                                            <p:cond delay="0"/>
                                          </p:stCondLst>
                                        </p:cTn>
                                        <p:tgtEl>
                                          <p:spTgt spid="54"/>
                                        </p:tgtEl>
                                        <p:attrNameLst>
                                          <p:attrName>ppt_x</p:attrName>
                                          <p:attrName>ppt_y</p:attrName>
                                        </p:attrNameLst>
                                      </p:cBhvr>
                                    </p:animMotion>
                                    <p:set>
                                      <p:cBhvr>
                                        <p:cTn id="21" dur="10" fill="hold">
                                          <p:stCondLst>
                                            <p:cond delay="0"/>
                                          </p:stCondLst>
                                        </p:cTn>
                                        <p:tgtEl>
                                          <p:spTgt spid="54"/>
                                        </p:tgtEl>
                                        <p:attrNameLst>
                                          <p:attrName>style.visibility</p:attrName>
                                        </p:attrNameLst>
                                      </p:cBhvr>
                                      <p:to>
                                        <p:strVal val="visible"/>
                                      </p:to>
                                    </p:set>
                                    <p:animRot by="21600000">
                                      <p:cBhvr>
                                        <p:cTn id="22" dur="30000" fill="hold">
                                          <p:stCondLst>
                                            <p:cond delay="0"/>
                                          </p:stCondLst>
                                        </p:cTn>
                                        <p:tgtEl>
                                          <p:spTgt spid="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24"/>
                </p:tgtEl>
              </p:cMediaNode>
            </p:video>
          </p:childTnLst>
        </p:cTn>
      </p:par>
    </p:tnLst>
    <p:bldLst>
      <p:bldP spid="53" grpId="0" animBg="1"/>
      <p:bldP spid="53" grpId="1" animBg="1"/>
      <p:bldP spid="53" grpId="2" animBg="1"/>
      <p:bldP spid="5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950D9-CB79-D6D2-7AE9-2D4E35F5A1A5}"/>
            </a:ext>
          </a:extLst>
        </p:cNvPr>
        <p:cNvGrpSpPr/>
        <p:nvPr/>
      </p:nvGrpSpPr>
      <p:grpSpPr>
        <a:xfrm>
          <a:off x="0" y="0"/>
          <a:ext cx="0" cy="0"/>
          <a:chOff x="0" y="0"/>
          <a:chExt cx="0" cy="0"/>
        </a:xfrm>
      </p:grpSpPr>
      <p:sp>
        <p:nvSpPr>
          <p:cNvPr id="3" name="椭圆 2">
            <a:extLst>
              <a:ext uri="{FF2B5EF4-FFF2-40B4-BE49-F238E27FC236}">
                <a16:creationId xmlns:a16="http://schemas.microsoft.com/office/drawing/2014/main" id="{9CE58AB4-329C-6F09-8FCA-B2657A10EFCC}"/>
              </a:ext>
            </a:extLst>
          </p:cNvPr>
          <p:cNvSpPr/>
          <p:nvPr/>
        </p:nvSpPr>
        <p:spPr>
          <a:xfrm>
            <a:off x="7380128" y="-2610741"/>
            <a:ext cx="4528457" cy="4528457"/>
          </a:xfrm>
          <a:prstGeom prst="ellipse">
            <a:avLst/>
          </a:prstGeom>
          <a:gradFill flip="none" rotWithShape="1">
            <a:gsLst>
              <a:gs pos="100000">
                <a:srgbClr val="26262B">
                  <a:alpha val="0"/>
                </a:srgbClr>
              </a:gs>
              <a:gs pos="0">
                <a:srgbClr val="2A3136"/>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5D14EA90-E3D4-AD26-952E-FB2246299AC4}"/>
              </a:ext>
            </a:extLst>
          </p:cNvPr>
          <p:cNvSpPr/>
          <p:nvPr/>
        </p:nvSpPr>
        <p:spPr>
          <a:xfrm>
            <a:off x="-1153886" y="4419599"/>
            <a:ext cx="4528457" cy="4528457"/>
          </a:xfrm>
          <a:prstGeom prst="ellipse">
            <a:avLst/>
          </a:prstGeom>
          <a:gradFill flip="none" rotWithShape="1">
            <a:gsLst>
              <a:gs pos="100000">
                <a:srgbClr val="26262B">
                  <a:alpha val="0"/>
                </a:srgbClr>
              </a:gs>
              <a:gs pos="0">
                <a:srgbClr val="2A3136"/>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FD1DF9C9-EFDD-7809-AED8-DC8D605AB40B}"/>
              </a:ext>
            </a:extLst>
          </p:cNvPr>
          <p:cNvCxnSpPr>
            <a:cxnSpLocks/>
          </p:cNvCxnSpPr>
          <p:nvPr/>
        </p:nvCxnSpPr>
        <p:spPr>
          <a:xfrm flipV="1">
            <a:off x="10332771" y="244019"/>
            <a:ext cx="1092200" cy="363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EF938BB-37A1-08EE-C9F7-8E5EC28CF573}"/>
              </a:ext>
            </a:extLst>
          </p:cNvPr>
          <p:cNvCxnSpPr>
            <a:cxnSpLocks/>
          </p:cNvCxnSpPr>
          <p:nvPr/>
        </p:nvCxnSpPr>
        <p:spPr>
          <a:xfrm>
            <a:off x="11424971" y="247649"/>
            <a:ext cx="483614" cy="257176"/>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3F1B9E0-664A-4F4A-6170-491C2A87FDC4}"/>
              </a:ext>
            </a:extLst>
          </p:cNvPr>
          <p:cNvCxnSpPr>
            <a:cxnSpLocks/>
          </p:cNvCxnSpPr>
          <p:nvPr/>
        </p:nvCxnSpPr>
        <p:spPr>
          <a:xfrm flipV="1">
            <a:off x="11908585" y="512301"/>
            <a:ext cx="0" cy="929931"/>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029F815-CB6F-A623-0725-173B58AEF7AE}"/>
              </a:ext>
            </a:extLst>
          </p:cNvPr>
          <p:cNvCxnSpPr>
            <a:cxnSpLocks/>
          </p:cNvCxnSpPr>
          <p:nvPr/>
        </p:nvCxnSpPr>
        <p:spPr>
          <a:xfrm>
            <a:off x="314285" y="5734050"/>
            <a:ext cx="0" cy="642255"/>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0317262-2922-79E1-19B7-5F619114BE0F}"/>
              </a:ext>
            </a:extLst>
          </p:cNvPr>
          <p:cNvCxnSpPr>
            <a:cxnSpLocks/>
          </p:cNvCxnSpPr>
          <p:nvPr/>
        </p:nvCxnSpPr>
        <p:spPr>
          <a:xfrm>
            <a:off x="314285" y="6379935"/>
            <a:ext cx="258942" cy="211365"/>
          </a:xfrm>
          <a:prstGeom prst="line">
            <a:avLst/>
          </a:prstGeom>
          <a:ln w="254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5675B4D-3AD8-DAB4-3F63-4886789F842C}"/>
              </a:ext>
            </a:extLst>
          </p:cNvPr>
          <p:cNvCxnSpPr>
            <a:cxnSpLocks/>
          </p:cNvCxnSpPr>
          <p:nvPr/>
        </p:nvCxnSpPr>
        <p:spPr>
          <a:xfrm flipH="1">
            <a:off x="573227" y="6583824"/>
            <a:ext cx="897551" cy="7476"/>
          </a:xfrm>
          <a:prstGeom prst="line">
            <a:avLst/>
          </a:prstGeom>
          <a:ln w="3492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FB090E66-3243-C2F4-9A8D-B1EB11A53F4A}"/>
              </a:ext>
            </a:extLst>
          </p:cNvPr>
          <p:cNvCxnSpPr>
            <a:cxnSpLocks/>
          </p:cNvCxnSpPr>
          <p:nvPr/>
        </p:nvCxnSpPr>
        <p:spPr>
          <a:xfrm>
            <a:off x="424231" y="5836502"/>
            <a:ext cx="0" cy="46808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0EDA342-2427-79A6-2D82-8445581645D3}"/>
              </a:ext>
            </a:extLst>
          </p:cNvPr>
          <p:cNvCxnSpPr>
            <a:cxnSpLocks/>
          </p:cNvCxnSpPr>
          <p:nvPr/>
        </p:nvCxnSpPr>
        <p:spPr>
          <a:xfrm>
            <a:off x="424231" y="6304585"/>
            <a:ext cx="258942" cy="211365"/>
          </a:xfrm>
          <a:prstGeom prst="line">
            <a:avLst/>
          </a:prstGeom>
          <a:ln w="2222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281BA8A-CF49-1C63-FFDA-6A38A75B904F}"/>
              </a:ext>
            </a:extLst>
          </p:cNvPr>
          <p:cNvCxnSpPr>
            <a:cxnSpLocks/>
          </p:cNvCxnSpPr>
          <p:nvPr/>
        </p:nvCxnSpPr>
        <p:spPr>
          <a:xfrm flipH="1">
            <a:off x="683173" y="6515950"/>
            <a:ext cx="422918" cy="0"/>
          </a:xfrm>
          <a:prstGeom prst="line">
            <a:avLst/>
          </a:prstGeom>
          <a:ln w="222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418D5A76-21DE-DF2E-8B24-1491B1B77FDF}"/>
              </a:ext>
            </a:extLst>
          </p:cNvPr>
          <p:cNvCxnSpPr>
            <a:cxnSpLocks/>
          </p:cNvCxnSpPr>
          <p:nvPr/>
        </p:nvCxnSpPr>
        <p:spPr>
          <a:xfrm>
            <a:off x="1106091" y="6515950"/>
            <a:ext cx="109946" cy="75350"/>
          </a:xfrm>
          <a:prstGeom prst="line">
            <a:avLst/>
          </a:prstGeom>
          <a:ln w="2540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C4C3E809-AEA9-7140-37E8-05FD00AFE696}"/>
              </a:ext>
            </a:extLst>
          </p:cNvPr>
          <p:cNvSpPr/>
          <p:nvPr/>
        </p:nvSpPr>
        <p:spPr>
          <a:xfrm>
            <a:off x="255349" y="5616745"/>
            <a:ext cx="117872" cy="115490"/>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9D9248BC-548C-F344-3CC7-7DA1770B1A35}"/>
              </a:ext>
            </a:extLst>
          </p:cNvPr>
          <p:cNvCxnSpPr>
            <a:cxnSpLocks/>
          </p:cNvCxnSpPr>
          <p:nvPr/>
        </p:nvCxnSpPr>
        <p:spPr>
          <a:xfrm flipH="1">
            <a:off x="1351252" y="6533976"/>
            <a:ext cx="498979" cy="0"/>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椭圆 47">
            <a:extLst>
              <a:ext uri="{FF2B5EF4-FFF2-40B4-BE49-F238E27FC236}">
                <a16:creationId xmlns:a16="http://schemas.microsoft.com/office/drawing/2014/main" id="{3BE48D81-9F9D-56BB-1E7F-52D9F7F121EC}"/>
              </a:ext>
            </a:extLst>
          </p:cNvPr>
          <p:cNvSpPr/>
          <p:nvPr/>
        </p:nvSpPr>
        <p:spPr>
          <a:xfrm>
            <a:off x="10214899" y="218527"/>
            <a:ext cx="117872" cy="115490"/>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087EF104-833F-FC26-3E78-7D6FECAFD2A9}"/>
              </a:ext>
            </a:extLst>
          </p:cNvPr>
          <p:cNvSpPr/>
          <p:nvPr/>
        </p:nvSpPr>
        <p:spPr>
          <a:xfrm>
            <a:off x="11872545" y="3265884"/>
            <a:ext cx="72079" cy="12049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402CDCE2-F9E9-4A2A-31F7-59487E8B8673}"/>
              </a:ext>
            </a:extLst>
          </p:cNvPr>
          <p:cNvSpPr/>
          <p:nvPr/>
        </p:nvSpPr>
        <p:spPr>
          <a:xfrm>
            <a:off x="11872544" y="3471627"/>
            <a:ext cx="72079" cy="9548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E688B9EA-DBD8-0898-78A0-4F06AFCD65A2}"/>
              </a:ext>
            </a:extLst>
          </p:cNvPr>
          <p:cNvSpPr/>
          <p:nvPr/>
        </p:nvSpPr>
        <p:spPr>
          <a:xfrm>
            <a:off x="11872545" y="2081830"/>
            <a:ext cx="72079" cy="15478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07B22F69-38E9-06A6-C2E1-291010253BBD}"/>
              </a:ext>
            </a:extLst>
          </p:cNvPr>
          <p:cNvSpPr/>
          <p:nvPr/>
        </p:nvSpPr>
        <p:spPr>
          <a:xfrm>
            <a:off x="11872545" y="2305667"/>
            <a:ext cx="72079" cy="7858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id="{E3F82B86-4F8C-14C9-6CC0-D3B3C568E951}"/>
              </a:ext>
            </a:extLst>
          </p:cNvPr>
          <p:cNvCxnSpPr>
            <a:cxnSpLocks/>
          </p:cNvCxnSpPr>
          <p:nvPr/>
        </p:nvCxnSpPr>
        <p:spPr>
          <a:xfrm flipV="1">
            <a:off x="11803810" y="783749"/>
            <a:ext cx="0" cy="929931"/>
          </a:xfrm>
          <a:prstGeom prst="line">
            <a:avLst/>
          </a:prstGeom>
          <a:ln w="19050" cap="rnd">
            <a:solidFill>
              <a:schemeClr val="bg2"/>
            </a:solidFill>
          </a:ln>
        </p:spPr>
        <p:style>
          <a:lnRef idx="1">
            <a:schemeClr val="accent1"/>
          </a:lnRef>
          <a:fillRef idx="0">
            <a:schemeClr val="accent1"/>
          </a:fillRef>
          <a:effectRef idx="0">
            <a:schemeClr val="accent1"/>
          </a:effectRef>
          <a:fontRef idx="minor">
            <a:schemeClr val="tx1"/>
          </a:fontRef>
        </p:style>
      </p:cxnSp>
      <p:pic>
        <p:nvPicPr>
          <p:cNvPr id="24" name="Picture 4" descr="查看图片">
            <a:extLst>
              <a:ext uri="{FF2B5EF4-FFF2-40B4-BE49-F238E27FC236}">
                <a16:creationId xmlns:a16="http://schemas.microsoft.com/office/drawing/2014/main" id="{6CDB5B27-2457-38E3-9501-C2CDF645A54D}"/>
              </a:ext>
            </a:extLst>
          </p:cNvPr>
          <p:cNvPicPr>
            <a:picLocks noChangeAspect="1" noChangeArrowheads="1"/>
          </p:cNvPicPr>
          <p:nvPr/>
        </p:nvPicPr>
        <p:blipFill rotWithShape="1">
          <a:blip r:embed="rId2">
            <a:duotone>
              <a:schemeClr val="accent2">
                <a:shade val="45000"/>
                <a:satMod val="135000"/>
              </a:schemeClr>
              <a:prstClr val="white"/>
            </a:duotone>
            <a:alphaModFix amt="38000"/>
            <a:extLst>
              <a:ext uri="{28A0092B-C50C-407E-A947-70E740481C1C}">
                <a14:useLocalDpi xmlns:a14="http://schemas.microsoft.com/office/drawing/2010/main" val="0"/>
              </a:ext>
            </a:extLst>
          </a:blip>
          <a:srcRect l="19983" t="27014" r="54641" b="37376"/>
          <a:stretch/>
        </p:blipFill>
        <p:spPr bwMode="auto">
          <a:xfrm>
            <a:off x="9432777" y="3561149"/>
            <a:ext cx="3134463" cy="488595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查看图片">
            <a:extLst>
              <a:ext uri="{FF2B5EF4-FFF2-40B4-BE49-F238E27FC236}">
                <a16:creationId xmlns:a16="http://schemas.microsoft.com/office/drawing/2014/main" id="{760596E2-F642-D8A0-76E3-91E9E872EEF2}"/>
              </a:ext>
            </a:extLst>
          </p:cNvPr>
          <p:cNvPicPr>
            <a:picLocks noChangeAspect="1" noChangeArrowheads="1"/>
          </p:cNvPicPr>
          <p:nvPr/>
        </p:nvPicPr>
        <p:blipFill rotWithShape="1">
          <a:blip r:embed="rId2">
            <a:duotone>
              <a:schemeClr val="accent2">
                <a:shade val="45000"/>
                <a:satMod val="135000"/>
              </a:schemeClr>
              <a:prstClr val="white"/>
            </a:duotone>
            <a:alphaModFix amt="38000"/>
            <a:extLst>
              <a:ext uri="{28A0092B-C50C-407E-A947-70E740481C1C}">
                <a14:useLocalDpi xmlns:a14="http://schemas.microsoft.com/office/drawing/2010/main" val="0"/>
              </a:ext>
            </a:extLst>
          </a:blip>
          <a:srcRect l="23789" t="25973" r="54641" b="37376"/>
          <a:stretch/>
        </p:blipFill>
        <p:spPr bwMode="auto">
          <a:xfrm>
            <a:off x="8739555" y="5068803"/>
            <a:ext cx="2270071" cy="4284524"/>
          </a:xfrm>
          <a:prstGeom prst="rect">
            <a:avLst/>
          </a:prstGeom>
          <a:noFill/>
          <a:extLst>
            <a:ext uri="{909E8E84-426E-40DD-AFC4-6F175D3DCCD1}">
              <a14:hiddenFill xmlns:a14="http://schemas.microsoft.com/office/drawing/2010/main">
                <a:solidFill>
                  <a:srgbClr val="FFFFFF"/>
                </a:solidFill>
              </a14:hiddenFill>
            </a:ext>
          </a:extLst>
        </p:spPr>
      </p:pic>
      <p:sp>
        <p:nvSpPr>
          <p:cNvPr id="2" name="流程图: 终止 1">
            <a:extLst>
              <a:ext uri="{FF2B5EF4-FFF2-40B4-BE49-F238E27FC236}">
                <a16:creationId xmlns:a16="http://schemas.microsoft.com/office/drawing/2014/main" id="{7B1291A6-14CE-95D5-0D10-C49E57B68FCF}"/>
              </a:ext>
            </a:extLst>
          </p:cNvPr>
          <p:cNvSpPr/>
          <p:nvPr/>
        </p:nvSpPr>
        <p:spPr>
          <a:xfrm>
            <a:off x="626991" y="317798"/>
            <a:ext cx="1682713" cy="516595"/>
          </a:xfrm>
          <a:prstGeom prst="flowChartTerminator">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i="1">
                <a:solidFill>
                  <a:schemeClr val="bg2"/>
                </a:solidFill>
                <a:latin typeface="Book Antiqua" panose="02040602050305030304" pitchFamily="18" charset="0"/>
              </a:rPr>
              <a:t>Comparation</a:t>
            </a:r>
            <a:endParaRPr lang="zh-CN" altLang="en-US" sz="1600" i="1" dirty="0">
              <a:solidFill>
                <a:schemeClr val="bg2"/>
              </a:solidFill>
              <a:latin typeface="Book Antiqua" panose="02040602050305030304" pitchFamily="18" charset="0"/>
            </a:endParaRPr>
          </a:p>
        </p:txBody>
      </p:sp>
      <p:graphicFrame>
        <p:nvGraphicFramePr>
          <p:cNvPr id="6" name="表格 5">
            <a:extLst>
              <a:ext uri="{FF2B5EF4-FFF2-40B4-BE49-F238E27FC236}">
                <a16:creationId xmlns:a16="http://schemas.microsoft.com/office/drawing/2014/main" id="{925F97E1-1306-C9AA-E948-41CA006CD8EC}"/>
              </a:ext>
            </a:extLst>
          </p:cNvPr>
          <p:cNvGraphicFramePr>
            <a:graphicFrameLocks noGrp="1"/>
          </p:cNvGraphicFramePr>
          <p:nvPr>
            <p:extLst>
              <p:ext uri="{D42A27DB-BD31-4B8C-83A1-F6EECF244321}">
                <p14:modId xmlns:p14="http://schemas.microsoft.com/office/powerpoint/2010/main" val="399278020"/>
              </p:ext>
            </p:extLst>
          </p:nvPr>
        </p:nvGraphicFramePr>
        <p:xfrm>
          <a:off x="1584717" y="3386374"/>
          <a:ext cx="8127999" cy="1854200"/>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513701074"/>
                    </a:ext>
                  </a:extLst>
                </a:gridCol>
                <a:gridCol w="2709333">
                  <a:extLst>
                    <a:ext uri="{9D8B030D-6E8A-4147-A177-3AD203B41FA5}">
                      <a16:colId xmlns:a16="http://schemas.microsoft.com/office/drawing/2014/main" val="1267725854"/>
                    </a:ext>
                  </a:extLst>
                </a:gridCol>
                <a:gridCol w="2709333">
                  <a:extLst>
                    <a:ext uri="{9D8B030D-6E8A-4147-A177-3AD203B41FA5}">
                      <a16:colId xmlns:a16="http://schemas.microsoft.com/office/drawing/2014/main" val="3549693874"/>
                    </a:ext>
                  </a:extLst>
                </a:gridCol>
              </a:tblGrid>
              <a:tr h="370840">
                <a:tc>
                  <a:txBody>
                    <a:bodyPr/>
                    <a:lstStyle/>
                    <a:p>
                      <a:endParaRPr lang="zh-CN" altLang="en-US" dirty="0">
                        <a:solidFill>
                          <a:schemeClr val="tx1"/>
                        </a:solidFill>
                      </a:endParaRPr>
                    </a:p>
                  </a:txBody>
                  <a:tcPr/>
                </a:tc>
                <a:tc>
                  <a:txBody>
                    <a:bodyPr/>
                    <a:lstStyle/>
                    <a:p>
                      <a:r>
                        <a:rPr lang="en-US" altLang="zh-CN" dirty="0">
                          <a:solidFill>
                            <a:schemeClr val="tx1"/>
                          </a:solidFill>
                        </a:rPr>
                        <a:t>Unity Main Thread</a:t>
                      </a:r>
                      <a:endParaRPr lang="zh-CN" altLang="en-US" dirty="0">
                        <a:solidFill>
                          <a:schemeClr val="tx1"/>
                        </a:solidFill>
                      </a:endParaRPr>
                    </a:p>
                  </a:txBody>
                  <a:tcPr/>
                </a:tc>
                <a:tc>
                  <a:txBody>
                    <a:bodyPr/>
                    <a:lstStyle/>
                    <a:p>
                      <a:r>
                        <a:rPr lang="en-US" altLang="zh-CN" dirty="0">
                          <a:solidFill>
                            <a:schemeClr val="tx1"/>
                          </a:solidFill>
                        </a:rPr>
                        <a:t>Unity Job + Burst</a:t>
                      </a:r>
                      <a:endParaRPr lang="zh-CN" altLang="en-US" dirty="0">
                        <a:solidFill>
                          <a:schemeClr val="tx1"/>
                        </a:solidFill>
                      </a:endParaRPr>
                    </a:p>
                  </a:txBody>
                  <a:tcPr/>
                </a:tc>
                <a:extLst>
                  <a:ext uri="{0D108BD9-81ED-4DB2-BD59-A6C34878D82A}">
                    <a16:rowId xmlns:a16="http://schemas.microsoft.com/office/drawing/2014/main" val="3334264586"/>
                  </a:ext>
                </a:extLst>
              </a:tr>
              <a:tr h="370840">
                <a:tc>
                  <a:txBody>
                    <a:bodyPr/>
                    <a:lstStyle/>
                    <a:p>
                      <a:r>
                        <a:rPr lang="en-US" altLang="zh-CN" sz="1800" dirty="0">
                          <a:solidFill>
                            <a:schemeClr val="tx1"/>
                          </a:solidFill>
                        </a:rPr>
                        <a:t>Semi-Explicit Euler</a:t>
                      </a:r>
                      <a:endParaRPr lang="zh-CN" altLang="en-US" dirty="0">
                        <a:solidFill>
                          <a:schemeClr val="tx1"/>
                        </a:solidFill>
                      </a:endParaRPr>
                    </a:p>
                  </a:txBody>
                  <a:tcPr/>
                </a:tc>
                <a:tc>
                  <a:txBody>
                    <a:bodyPr/>
                    <a:lstStyle/>
                    <a:p>
                      <a:r>
                        <a:rPr lang="en-US" altLang="zh-CN" dirty="0">
                          <a:solidFill>
                            <a:schemeClr val="tx1"/>
                          </a:solidFill>
                        </a:rPr>
                        <a:t>36.9 </a:t>
                      </a:r>
                      <a:r>
                        <a:rPr lang="en-US" altLang="zh-CN" dirty="0" err="1">
                          <a:solidFill>
                            <a:schemeClr val="tx1"/>
                          </a:solidFill>
                        </a:rPr>
                        <a:t>ms</a:t>
                      </a:r>
                      <a:endParaRPr lang="zh-CN" altLang="en-US" dirty="0">
                        <a:solidFill>
                          <a:schemeClr val="tx1"/>
                        </a:solidFill>
                      </a:endParaRPr>
                    </a:p>
                  </a:txBody>
                  <a:tcPr/>
                </a:tc>
                <a:tc>
                  <a:txBody>
                    <a:bodyPr/>
                    <a:lstStyle/>
                    <a:p>
                      <a:r>
                        <a:rPr lang="en-US" altLang="zh-CN" dirty="0">
                          <a:solidFill>
                            <a:schemeClr val="tx1"/>
                          </a:solidFill>
                        </a:rPr>
                        <a:t>1.6 </a:t>
                      </a:r>
                      <a:r>
                        <a:rPr lang="en-US" altLang="zh-CN" dirty="0" err="1">
                          <a:solidFill>
                            <a:schemeClr val="tx1"/>
                          </a:solidFill>
                        </a:rPr>
                        <a:t>ms</a:t>
                      </a:r>
                      <a:endParaRPr lang="zh-CN" altLang="en-US" dirty="0">
                        <a:solidFill>
                          <a:schemeClr val="tx1"/>
                        </a:solidFill>
                      </a:endParaRPr>
                    </a:p>
                  </a:txBody>
                  <a:tcPr/>
                </a:tc>
                <a:extLst>
                  <a:ext uri="{0D108BD9-81ED-4DB2-BD59-A6C34878D82A}">
                    <a16:rowId xmlns:a16="http://schemas.microsoft.com/office/drawing/2014/main" val="5968546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rPr>
                        <a:t>Implicit Euler</a:t>
                      </a:r>
                      <a:endParaRPr lang="zh-CN" altLang="en-US" dirty="0">
                        <a:solidFill>
                          <a:schemeClr val="tx1"/>
                        </a:solidFill>
                      </a:endParaRPr>
                    </a:p>
                  </a:txBody>
                  <a:tcPr/>
                </a:tc>
                <a:tc>
                  <a:txBody>
                    <a:bodyPr/>
                    <a:lstStyle/>
                    <a:p>
                      <a:r>
                        <a:rPr lang="en-US" altLang="zh-CN" dirty="0">
                          <a:solidFill>
                            <a:schemeClr val="tx1"/>
                          </a:solidFill>
                        </a:rPr>
                        <a:t>N/A</a:t>
                      </a:r>
                      <a:endParaRPr lang="zh-CN" altLang="en-US" dirty="0">
                        <a:solidFill>
                          <a:schemeClr val="tx1"/>
                        </a:solidFill>
                      </a:endParaRPr>
                    </a:p>
                  </a:txBody>
                  <a:tcPr/>
                </a:tc>
                <a:tc>
                  <a:txBody>
                    <a:bodyPr/>
                    <a:lstStyle/>
                    <a:p>
                      <a:r>
                        <a:rPr lang="en-US" altLang="zh-CN" dirty="0">
                          <a:solidFill>
                            <a:schemeClr val="tx1"/>
                          </a:solidFill>
                        </a:rPr>
                        <a:t>N/A</a:t>
                      </a:r>
                      <a:endParaRPr lang="zh-CN" altLang="en-US" dirty="0">
                        <a:solidFill>
                          <a:schemeClr val="tx1"/>
                        </a:solidFill>
                      </a:endParaRPr>
                    </a:p>
                  </a:txBody>
                  <a:tcPr/>
                </a:tc>
                <a:extLst>
                  <a:ext uri="{0D108BD9-81ED-4DB2-BD59-A6C34878D82A}">
                    <a16:rowId xmlns:a16="http://schemas.microsoft.com/office/drawing/2014/main" val="2437678954"/>
                  </a:ext>
                </a:extLst>
              </a:tr>
              <a:tr h="370840">
                <a:tc>
                  <a:txBody>
                    <a:bodyPr/>
                    <a:lstStyle/>
                    <a:p>
                      <a:r>
                        <a:rPr lang="en-US" altLang="zh-CN" dirty="0">
                          <a:solidFill>
                            <a:schemeClr val="tx1"/>
                          </a:solidFill>
                        </a:rPr>
                        <a:t>PBD</a:t>
                      </a:r>
                      <a:endParaRPr lang="zh-CN" altLang="en-US" dirty="0">
                        <a:solidFill>
                          <a:schemeClr val="tx1"/>
                        </a:solidFill>
                      </a:endParaRPr>
                    </a:p>
                  </a:txBody>
                  <a:tcPr/>
                </a:tc>
                <a:tc>
                  <a:txBody>
                    <a:bodyPr/>
                    <a:lstStyle/>
                    <a:p>
                      <a:r>
                        <a:rPr lang="en-US" altLang="zh-CN" dirty="0">
                          <a:solidFill>
                            <a:schemeClr val="tx1"/>
                          </a:solidFill>
                        </a:rPr>
                        <a:t>70.9 </a:t>
                      </a:r>
                      <a:r>
                        <a:rPr lang="en-US" altLang="zh-CN" dirty="0" err="1">
                          <a:solidFill>
                            <a:schemeClr val="tx1"/>
                          </a:solidFill>
                        </a:rPr>
                        <a:t>ms</a:t>
                      </a:r>
                      <a:endParaRPr lang="zh-CN" altLang="en-US" dirty="0">
                        <a:solidFill>
                          <a:schemeClr val="tx1"/>
                        </a:solidFill>
                      </a:endParaRPr>
                    </a:p>
                  </a:txBody>
                  <a:tcPr/>
                </a:tc>
                <a:tc>
                  <a:txBody>
                    <a:bodyPr/>
                    <a:lstStyle/>
                    <a:p>
                      <a:r>
                        <a:rPr lang="en-US" altLang="zh-CN" dirty="0">
                          <a:solidFill>
                            <a:schemeClr val="tx1"/>
                          </a:solidFill>
                        </a:rPr>
                        <a:t>2.1 </a:t>
                      </a:r>
                      <a:r>
                        <a:rPr lang="en-US" altLang="zh-CN" dirty="0" err="1">
                          <a:solidFill>
                            <a:schemeClr val="tx1"/>
                          </a:solidFill>
                        </a:rPr>
                        <a:t>ms</a:t>
                      </a:r>
                      <a:endParaRPr lang="zh-CN" altLang="en-US" dirty="0">
                        <a:solidFill>
                          <a:schemeClr val="tx1"/>
                        </a:solidFill>
                      </a:endParaRPr>
                    </a:p>
                  </a:txBody>
                  <a:tcPr/>
                </a:tc>
                <a:extLst>
                  <a:ext uri="{0D108BD9-81ED-4DB2-BD59-A6C34878D82A}">
                    <a16:rowId xmlns:a16="http://schemas.microsoft.com/office/drawing/2014/main" val="4183779243"/>
                  </a:ext>
                </a:extLst>
              </a:tr>
              <a:tr h="370840">
                <a:tc>
                  <a:txBody>
                    <a:bodyPr/>
                    <a:lstStyle/>
                    <a:p>
                      <a:r>
                        <a:rPr lang="en-US" altLang="zh-CN" dirty="0">
                          <a:solidFill>
                            <a:schemeClr val="tx1"/>
                          </a:solidFill>
                        </a:rPr>
                        <a:t>XPBD</a:t>
                      </a:r>
                      <a:endParaRPr lang="zh-CN" altLang="en-US" dirty="0">
                        <a:solidFill>
                          <a:schemeClr val="tx1"/>
                        </a:solidFill>
                      </a:endParaRPr>
                    </a:p>
                  </a:txBody>
                  <a:tcPr/>
                </a:tc>
                <a:tc>
                  <a:txBody>
                    <a:bodyPr/>
                    <a:lstStyle/>
                    <a:p>
                      <a:r>
                        <a:rPr lang="en-US" altLang="zh-CN" dirty="0">
                          <a:solidFill>
                            <a:schemeClr val="tx1"/>
                          </a:solidFill>
                        </a:rPr>
                        <a:t>52.2 </a:t>
                      </a:r>
                      <a:r>
                        <a:rPr lang="en-US" altLang="zh-CN" dirty="0" err="1">
                          <a:solidFill>
                            <a:schemeClr val="tx1"/>
                          </a:solidFill>
                        </a:rPr>
                        <a:t>ms</a:t>
                      </a:r>
                      <a:endParaRPr lang="zh-CN" altLang="en-US" dirty="0">
                        <a:solidFill>
                          <a:schemeClr val="tx1"/>
                        </a:solidFill>
                      </a:endParaRPr>
                    </a:p>
                  </a:txBody>
                  <a:tcPr/>
                </a:tc>
                <a:tc>
                  <a:txBody>
                    <a:bodyPr/>
                    <a:lstStyle/>
                    <a:p>
                      <a:r>
                        <a:rPr lang="en-US" altLang="zh-CN" dirty="0">
                          <a:solidFill>
                            <a:schemeClr val="tx1"/>
                          </a:solidFill>
                        </a:rPr>
                        <a:t>2.2 </a:t>
                      </a:r>
                      <a:r>
                        <a:rPr lang="en-US" altLang="zh-CN" dirty="0" err="1">
                          <a:solidFill>
                            <a:schemeClr val="tx1"/>
                          </a:solidFill>
                        </a:rPr>
                        <a:t>ms</a:t>
                      </a:r>
                      <a:endParaRPr lang="zh-CN" altLang="en-US" dirty="0">
                        <a:solidFill>
                          <a:schemeClr val="tx1"/>
                        </a:solidFill>
                      </a:endParaRPr>
                    </a:p>
                  </a:txBody>
                  <a:tcPr/>
                </a:tc>
                <a:extLst>
                  <a:ext uri="{0D108BD9-81ED-4DB2-BD59-A6C34878D82A}">
                    <a16:rowId xmlns:a16="http://schemas.microsoft.com/office/drawing/2014/main" val="1763610997"/>
                  </a:ext>
                </a:extLst>
              </a:tr>
            </a:tbl>
          </a:graphicData>
        </a:graphic>
      </p:graphicFrame>
      <p:sp>
        <p:nvSpPr>
          <p:cNvPr id="8" name="文本框 7">
            <a:extLst>
              <a:ext uri="{FF2B5EF4-FFF2-40B4-BE49-F238E27FC236}">
                <a16:creationId xmlns:a16="http://schemas.microsoft.com/office/drawing/2014/main" id="{7790A4CB-8AA0-4E95-E326-6F7C4B7FC7FE}"/>
              </a:ext>
            </a:extLst>
          </p:cNvPr>
          <p:cNvSpPr txBox="1"/>
          <p:nvPr/>
        </p:nvSpPr>
        <p:spPr>
          <a:xfrm>
            <a:off x="2320374" y="1545226"/>
            <a:ext cx="6656686" cy="1297856"/>
          </a:xfrm>
          <a:prstGeom prst="rect">
            <a:avLst/>
          </a:prstGeom>
          <a:noFill/>
        </p:spPr>
        <p:txBody>
          <a:bodyPr wrap="square">
            <a:spAutoFit/>
          </a:bodyPr>
          <a:lstStyle/>
          <a:p>
            <a:pPr algn="just">
              <a:lnSpc>
                <a:spcPct val="150000"/>
              </a:lnSpc>
            </a:pPr>
            <a:r>
              <a:rPr lang="en-US" altLang="zh-CN" dirty="0">
                <a:solidFill>
                  <a:schemeClr val="bg2"/>
                </a:solidFill>
                <a:latin typeface="Baskerville Old Face" panose="02020602080505020303" pitchFamily="18" charset="0"/>
              </a:rPr>
              <a:t>35 * 35 Mesh, 2000 k, 32 iterations, 64 threads, GTX 1650 </a:t>
            </a:r>
            <a:r>
              <a:rPr lang="en-US" altLang="zh-CN" dirty="0" err="1">
                <a:solidFill>
                  <a:schemeClr val="bg2"/>
                </a:solidFill>
                <a:latin typeface="Baskerville Old Face" panose="02020602080505020303" pitchFamily="18" charset="0"/>
              </a:rPr>
              <a:t>Laptap</a:t>
            </a:r>
            <a:endParaRPr lang="en-US" altLang="zh-CN" dirty="0">
              <a:solidFill>
                <a:schemeClr val="bg2"/>
              </a:solidFill>
              <a:latin typeface="Baskerville Old Face" panose="02020602080505020303" pitchFamily="18" charset="0"/>
            </a:endParaRPr>
          </a:p>
          <a:p>
            <a:pPr algn="just">
              <a:lnSpc>
                <a:spcPct val="150000"/>
              </a:lnSpc>
            </a:pPr>
            <a:r>
              <a:rPr lang="en-US" altLang="zh-CN" dirty="0">
                <a:solidFill>
                  <a:schemeClr val="bg2"/>
                </a:solidFill>
                <a:latin typeface="Baskerville Old Face" panose="02020602080505020303" pitchFamily="18" charset="0"/>
              </a:rPr>
              <a:t>Project available: </a:t>
            </a:r>
            <a:r>
              <a:rPr lang="en-US" altLang="zh-CN" dirty="0">
                <a:solidFill>
                  <a:schemeClr val="bg2"/>
                </a:solidFill>
                <a:latin typeface="Baskerville Old Face" panose="02020602080505020303" pitchFamily="18" charset="0"/>
                <a:hlinkClick r:id="rId3"/>
              </a:rPr>
              <a:t>https://github.com/Ayinzhang/PBA-and-PBD-Cloth</a:t>
            </a:r>
            <a:endParaRPr lang="en-US" altLang="zh-CN" dirty="0">
              <a:solidFill>
                <a:schemeClr val="bg2"/>
              </a:solidFill>
              <a:latin typeface="Baskerville Old Face" panose="02020602080505020303" pitchFamily="18" charset="0"/>
            </a:endParaRPr>
          </a:p>
          <a:p>
            <a:pPr algn="just">
              <a:lnSpc>
                <a:spcPct val="150000"/>
              </a:lnSpc>
            </a:pPr>
            <a:r>
              <a:rPr lang="en-US" altLang="zh-CN" dirty="0">
                <a:solidFill>
                  <a:schemeClr val="bg2"/>
                </a:solidFill>
                <a:latin typeface="Baskerville Old Face" panose="02020602080505020303" pitchFamily="18" charset="0"/>
              </a:rPr>
              <a:t>(Also compare with C++ and thread lib)</a:t>
            </a:r>
            <a:endParaRPr lang="zh-CN" altLang="en-US" dirty="0">
              <a:solidFill>
                <a:schemeClr val="bg2"/>
              </a:solidFill>
            </a:endParaRPr>
          </a:p>
        </p:txBody>
      </p:sp>
    </p:spTree>
    <p:extLst>
      <p:ext uri="{BB962C8B-B14F-4D97-AF65-F5344CB8AC3E}">
        <p14:creationId xmlns:p14="http://schemas.microsoft.com/office/powerpoint/2010/main" val="292029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55"/>
                                        </p:tgtEl>
                                        <p:attrNameLst>
                                          <p:attrName>style.color</p:attrName>
                                        </p:attrNameLst>
                                      </p:cBhvr>
                                      <p:to>
                                        <a:schemeClr val="bg1"/>
                                      </p:to>
                                    </p:animClr>
                                    <p:animClr clrSpc="rgb" dir="cw">
                                      <p:cBhvr>
                                        <p:cTn id="7" dur="250" autoRev="1" fill="remove"/>
                                        <p:tgtEl>
                                          <p:spTgt spid="55"/>
                                        </p:tgtEl>
                                        <p:attrNameLst>
                                          <p:attrName>fillcolor</p:attrName>
                                        </p:attrNameLst>
                                      </p:cBhvr>
                                      <p:to>
                                        <a:schemeClr val="bg1"/>
                                      </p:to>
                                    </p:animClr>
                                    <p:set>
                                      <p:cBhvr>
                                        <p:cTn id="8" dur="250" autoRev="1" fill="remove"/>
                                        <p:tgtEl>
                                          <p:spTgt spid="55"/>
                                        </p:tgtEl>
                                        <p:attrNameLst>
                                          <p:attrName>fill.type</p:attrName>
                                        </p:attrNameLst>
                                      </p:cBhvr>
                                      <p:to>
                                        <p:strVal val="solid"/>
                                      </p:to>
                                    </p:set>
                                    <p:set>
                                      <p:cBhvr>
                                        <p:cTn id="9" dur="250" autoRev="1" fill="remove"/>
                                        <p:tgtEl>
                                          <p:spTgt spid="55"/>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54"/>
                                        </p:tgtEl>
                                        <p:attrNameLst>
                                          <p:attrName>style.color</p:attrName>
                                        </p:attrNameLst>
                                      </p:cBhvr>
                                      <p:to>
                                        <a:schemeClr val="bg1"/>
                                      </p:to>
                                    </p:animClr>
                                    <p:animClr clrSpc="rgb" dir="cw">
                                      <p:cBhvr>
                                        <p:cTn id="12" dur="250" autoRev="1" fill="remove"/>
                                        <p:tgtEl>
                                          <p:spTgt spid="54"/>
                                        </p:tgtEl>
                                        <p:attrNameLst>
                                          <p:attrName>fillcolor</p:attrName>
                                        </p:attrNameLst>
                                      </p:cBhvr>
                                      <p:to>
                                        <a:schemeClr val="bg1"/>
                                      </p:to>
                                    </p:animClr>
                                    <p:set>
                                      <p:cBhvr>
                                        <p:cTn id="13" dur="250" autoRev="1" fill="remove"/>
                                        <p:tgtEl>
                                          <p:spTgt spid="54"/>
                                        </p:tgtEl>
                                        <p:attrNameLst>
                                          <p:attrName>fill.type</p:attrName>
                                        </p:attrNameLst>
                                      </p:cBhvr>
                                      <p:to>
                                        <p:strVal val="solid"/>
                                      </p:to>
                                    </p:set>
                                    <p:set>
                                      <p:cBhvr>
                                        <p:cTn id="14" dur="250" autoRev="1" fill="remove"/>
                                        <p:tgtEl>
                                          <p:spTgt spid="54"/>
                                        </p:tgtEl>
                                        <p:attrNameLst>
                                          <p:attrName>fill.on</p:attrName>
                                        </p:attrNameLst>
                                      </p:cBhvr>
                                      <p:to>
                                        <p:strVal val="true"/>
                                      </p:to>
                                    </p:set>
                                  </p:childTnLst>
                                </p:cTn>
                              </p:par>
                              <p:par>
                                <p:cTn id="15" presetID="42"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500"/>
                                        <p:tgtEl>
                                          <p:spTgt spid="24"/>
                                        </p:tgtEl>
                                      </p:cBhvr>
                                    </p:animEffect>
                                    <p:anim calcmode="lin" valueType="num">
                                      <p:cBhvr>
                                        <p:cTn id="18" dur="2500" fill="hold"/>
                                        <p:tgtEl>
                                          <p:spTgt spid="24"/>
                                        </p:tgtEl>
                                        <p:attrNameLst>
                                          <p:attrName>ppt_x</p:attrName>
                                        </p:attrNameLst>
                                      </p:cBhvr>
                                      <p:tavLst>
                                        <p:tav tm="0">
                                          <p:val>
                                            <p:strVal val="#ppt_x"/>
                                          </p:val>
                                        </p:tav>
                                        <p:tav tm="100000">
                                          <p:val>
                                            <p:strVal val="#ppt_x"/>
                                          </p:val>
                                        </p:tav>
                                      </p:tavLst>
                                    </p:anim>
                                    <p:anim calcmode="lin" valueType="num">
                                      <p:cBhvr>
                                        <p:cTn id="19" dur="250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1500"/>
                                        <p:tgtEl>
                                          <p:spTgt spid="40"/>
                                        </p:tgtEl>
                                      </p:cBhvr>
                                    </p:animEffect>
                                    <p:anim calcmode="lin" valueType="num">
                                      <p:cBhvr>
                                        <p:cTn id="23" dur="1500" fill="hold"/>
                                        <p:tgtEl>
                                          <p:spTgt spid="40"/>
                                        </p:tgtEl>
                                        <p:attrNameLst>
                                          <p:attrName>ppt_x</p:attrName>
                                        </p:attrNameLst>
                                      </p:cBhvr>
                                      <p:tavLst>
                                        <p:tav tm="0">
                                          <p:val>
                                            <p:strVal val="#ppt_x"/>
                                          </p:val>
                                        </p:tav>
                                        <p:tav tm="100000">
                                          <p:val>
                                            <p:strVal val="#ppt_x"/>
                                          </p:val>
                                        </p:tav>
                                      </p:tavLst>
                                    </p:anim>
                                    <p:anim calcmode="lin" valueType="num">
                                      <p:cBhvr>
                                        <p:cTn id="24" dur="1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78025FF-0C09-D972-74FF-5C0D5E89AB46}"/>
              </a:ext>
            </a:extLst>
          </p:cNvPr>
          <p:cNvSpPr txBox="1"/>
          <p:nvPr/>
        </p:nvSpPr>
        <p:spPr>
          <a:xfrm>
            <a:off x="2570500" y="2812882"/>
            <a:ext cx="7855417" cy="1015663"/>
          </a:xfrm>
          <a:prstGeom prst="rect">
            <a:avLst/>
          </a:prstGeom>
          <a:noFill/>
        </p:spPr>
        <p:txBody>
          <a:bodyPr wrap="square" rtlCol="0">
            <a:spAutoFit/>
          </a:bodyPr>
          <a:lstStyle/>
          <a:p>
            <a:r>
              <a:rPr lang="en-US" altLang="zh-CN" sz="6000" b="1" dirty="0">
                <a:solidFill>
                  <a:schemeClr val="bg2"/>
                </a:solidFill>
                <a:latin typeface="+mj-lt"/>
              </a:rPr>
              <a:t>Thanks for your time</a:t>
            </a:r>
            <a:endParaRPr lang="zh-CN" altLang="en-US" sz="6000" b="1" dirty="0">
              <a:solidFill>
                <a:schemeClr val="bg2"/>
              </a:solidFill>
              <a:latin typeface="+mj-lt"/>
            </a:endParaRPr>
          </a:p>
        </p:txBody>
      </p:sp>
      <p:cxnSp>
        <p:nvCxnSpPr>
          <p:cNvPr id="27" name="直接连接符 26">
            <a:extLst>
              <a:ext uri="{FF2B5EF4-FFF2-40B4-BE49-F238E27FC236}">
                <a16:creationId xmlns:a16="http://schemas.microsoft.com/office/drawing/2014/main" id="{B218579E-AFBC-95B1-78C6-5A98302DCC4E}"/>
              </a:ext>
            </a:extLst>
          </p:cNvPr>
          <p:cNvCxnSpPr>
            <a:cxnSpLocks/>
          </p:cNvCxnSpPr>
          <p:nvPr/>
        </p:nvCxnSpPr>
        <p:spPr>
          <a:xfrm flipH="1">
            <a:off x="9305598" y="5400675"/>
            <a:ext cx="1288057" cy="5124112"/>
          </a:xfrm>
          <a:prstGeom prst="line">
            <a:avLst/>
          </a:prstGeom>
          <a:ln>
            <a:solidFill>
              <a:schemeClr val="bg2">
                <a:lumMod val="7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3056F452-0D93-63FA-B2F3-0BBC034EAF67}"/>
              </a:ext>
            </a:extLst>
          </p:cNvPr>
          <p:cNvCxnSpPr>
            <a:cxnSpLocks/>
          </p:cNvCxnSpPr>
          <p:nvPr/>
        </p:nvCxnSpPr>
        <p:spPr>
          <a:xfrm flipH="1">
            <a:off x="-467409" y="2639567"/>
            <a:ext cx="1288057" cy="5124112"/>
          </a:xfrm>
          <a:prstGeom prst="line">
            <a:avLst/>
          </a:prstGeom>
          <a:ln>
            <a:solidFill>
              <a:schemeClr val="bg2">
                <a:lumMod val="7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B5C26DE-29A7-E578-2B45-A1C4DD891EFB}"/>
              </a:ext>
            </a:extLst>
          </p:cNvPr>
          <p:cNvCxnSpPr>
            <a:cxnSpLocks/>
          </p:cNvCxnSpPr>
          <p:nvPr/>
        </p:nvCxnSpPr>
        <p:spPr>
          <a:xfrm flipH="1">
            <a:off x="9305598" y="-2492421"/>
            <a:ext cx="1120319" cy="4274380"/>
          </a:xfrm>
          <a:prstGeom prst="line">
            <a:avLst/>
          </a:prstGeom>
          <a:ln>
            <a:solidFill>
              <a:schemeClr val="bg2">
                <a:lumMod val="75000"/>
                <a:alpha val="26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11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E28D430F-68D8-F007-622F-D7FF14473393}"/>
              </a:ext>
            </a:extLst>
          </p:cNvPr>
          <p:cNvSpPr/>
          <p:nvPr/>
        </p:nvSpPr>
        <p:spPr>
          <a:xfrm>
            <a:off x="7380128" y="-2610741"/>
            <a:ext cx="4528457" cy="4528457"/>
          </a:xfrm>
          <a:prstGeom prst="ellipse">
            <a:avLst/>
          </a:prstGeom>
          <a:gradFill flip="none" rotWithShape="1">
            <a:gsLst>
              <a:gs pos="100000">
                <a:srgbClr val="26262B">
                  <a:alpha val="0"/>
                </a:srgbClr>
              </a:gs>
              <a:gs pos="0">
                <a:srgbClr val="2A3136"/>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3034D4E-25D3-2B14-990F-ED1307271E1E}"/>
              </a:ext>
            </a:extLst>
          </p:cNvPr>
          <p:cNvSpPr/>
          <p:nvPr/>
        </p:nvSpPr>
        <p:spPr>
          <a:xfrm>
            <a:off x="-1153886" y="4419599"/>
            <a:ext cx="4528457" cy="4528457"/>
          </a:xfrm>
          <a:prstGeom prst="ellipse">
            <a:avLst/>
          </a:prstGeom>
          <a:gradFill flip="none" rotWithShape="1">
            <a:gsLst>
              <a:gs pos="100000">
                <a:srgbClr val="26262B">
                  <a:alpha val="0"/>
                </a:srgbClr>
              </a:gs>
              <a:gs pos="0">
                <a:srgbClr val="2A3136"/>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E7F0DE4F-9A50-40FE-F31C-9113EFF87298}"/>
              </a:ext>
            </a:extLst>
          </p:cNvPr>
          <p:cNvCxnSpPr>
            <a:cxnSpLocks/>
          </p:cNvCxnSpPr>
          <p:nvPr/>
        </p:nvCxnSpPr>
        <p:spPr>
          <a:xfrm flipV="1">
            <a:off x="10332771" y="244019"/>
            <a:ext cx="1092200" cy="363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B8DB6BE-510C-02FB-E576-3C218113E9CF}"/>
              </a:ext>
            </a:extLst>
          </p:cNvPr>
          <p:cNvCxnSpPr>
            <a:cxnSpLocks/>
          </p:cNvCxnSpPr>
          <p:nvPr/>
        </p:nvCxnSpPr>
        <p:spPr>
          <a:xfrm>
            <a:off x="11424971" y="247649"/>
            <a:ext cx="483614" cy="257176"/>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D2BCFED3-FE58-595D-DAAF-A34E2FF8645B}"/>
              </a:ext>
            </a:extLst>
          </p:cNvPr>
          <p:cNvCxnSpPr>
            <a:cxnSpLocks/>
          </p:cNvCxnSpPr>
          <p:nvPr/>
        </p:nvCxnSpPr>
        <p:spPr>
          <a:xfrm flipV="1">
            <a:off x="11908585" y="512301"/>
            <a:ext cx="0" cy="929931"/>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376FB81-4619-D45C-D8B0-E383EB6819CB}"/>
              </a:ext>
            </a:extLst>
          </p:cNvPr>
          <p:cNvCxnSpPr>
            <a:cxnSpLocks/>
          </p:cNvCxnSpPr>
          <p:nvPr/>
        </p:nvCxnSpPr>
        <p:spPr>
          <a:xfrm>
            <a:off x="314285" y="5734050"/>
            <a:ext cx="0" cy="642255"/>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E5C92F6-73D2-EE7A-5B11-8CB5CB1944FA}"/>
              </a:ext>
            </a:extLst>
          </p:cNvPr>
          <p:cNvCxnSpPr>
            <a:cxnSpLocks/>
          </p:cNvCxnSpPr>
          <p:nvPr/>
        </p:nvCxnSpPr>
        <p:spPr>
          <a:xfrm>
            <a:off x="314285" y="6379935"/>
            <a:ext cx="258942" cy="211365"/>
          </a:xfrm>
          <a:prstGeom prst="line">
            <a:avLst/>
          </a:prstGeom>
          <a:ln w="254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0832D80-B708-976D-8DC3-ADBE9ECF74C3}"/>
              </a:ext>
            </a:extLst>
          </p:cNvPr>
          <p:cNvCxnSpPr>
            <a:cxnSpLocks/>
          </p:cNvCxnSpPr>
          <p:nvPr/>
        </p:nvCxnSpPr>
        <p:spPr>
          <a:xfrm flipH="1">
            <a:off x="573227" y="6583824"/>
            <a:ext cx="897551" cy="7476"/>
          </a:xfrm>
          <a:prstGeom prst="line">
            <a:avLst/>
          </a:prstGeom>
          <a:ln w="3492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5B62F1B-79C8-6C16-C5E6-D7C5F5D1BC1A}"/>
              </a:ext>
            </a:extLst>
          </p:cNvPr>
          <p:cNvCxnSpPr>
            <a:cxnSpLocks/>
          </p:cNvCxnSpPr>
          <p:nvPr/>
        </p:nvCxnSpPr>
        <p:spPr>
          <a:xfrm>
            <a:off x="424231" y="5836502"/>
            <a:ext cx="0" cy="46808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F68E43E-3FE7-C630-140A-B8E6D7D6933C}"/>
              </a:ext>
            </a:extLst>
          </p:cNvPr>
          <p:cNvCxnSpPr>
            <a:cxnSpLocks/>
          </p:cNvCxnSpPr>
          <p:nvPr/>
        </p:nvCxnSpPr>
        <p:spPr>
          <a:xfrm>
            <a:off x="424231" y="6304585"/>
            <a:ext cx="258942" cy="211365"/>
          </a:xfrm>
          <a:prstGeom prst="line">
            <a:avLst/>
          </a:prstGeom>
          <a:ln w="2222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CD3769A9-2D38-B508-D962-A9D5A5E33DFA}"/>
              </a:ext>
            </a:extLst>
          </p:cNvPr>
          <p:cNvCxnSpPr>
            <a:cxnSpLocks/>
          </p:cNvCxnSpPr>
          <p:nvPr/>
        </p:nvCxnSpPr>
        <p:spPr>
          <a:xfrm flipH="1">
            <a:off x="683173" y="6515950"/>
            <a:ext cx="422918" cy="0"/>
          </a:xfrm>
          <a:prstGeom prst="line">
            <a:avLst/>
          </a:prstGeom>
          <a:ln w="222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4A966CFC-939D-A541-0A63-41641A0567DB}"/>
              </a:ext>
            </a:extLst>
          </p:cNvPr>
          <p:cNvCxnSpPr>
            <a:cxnSpLocks/>
          </p:cNvCxnSpPr>
          <p:nvPr/>
        </p:nvCxnSpPr>
        <p:spPr>
          <a:xfrm>
            <a:off x="1106091" y="6515950"/>
            <a:ext cx="109946" cy="75350"/>
          </a:xfrm>
          <a:prstGeom prst="line">
            <a:avLst/>
          </a:prstGeom>
          <a:ln w="2540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64B2767A-801D-D498-CC70-1BD0F7A5B04F}"/>
              </a:ext>
            </a:extLst>
          </p:cNvPr>
          <p:cNvSpPr/>
          <p:nvPr/>
        </p:nvSpPr>
        <p:spPr>
          <a:xfrm>
            <a:off x="255349" y="5616745"/>
            <a:ext cx="117872" cy="115490"/>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1AA9708F-C4D5-8C1A-C3E8-E88D3AE77A4D}"/>
              </a:ext>
            </a:extLst>
          </p:cNvPr>
          <p:cNvCxnSpPr>
            <a:cxnSpLocks/>
          </p:cNvCxnSpPr>
          <p:nvPr/>
        </p:nvCxnSpPr>
        <p:spPr>
          <a:xfrm flipH="1">
            <a:off x="1351252" y="6533976"/>
            <a:ext cx="498979" cy="0"/>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椭圆 47">
            <a:extLst>
              <a:ext uri="{FF2B5EF4-FFF2-40B4-BE49-F238E27FC236}">
                <a16:creationId xmlns:a16="http://schemas.microsoft.com/office/drawing/2014/main" id="{A676979C-4E7C-6D76-DF26-53C2BE989AAB}"/>
              </a:ext>
            </a:extLst>
          </p:cNvPr>
          <p:cNvSpPr/>
          <p:nvPr/>
        </p:nvSpPr>
        <p:spPr>
          <a:xfrm>
            <a:off x="10214899" y="218527"/>
            <a:ext cx="117872" cy="115490"/>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59D62F73-7959-113A-DA57-7928A91C073E}"/>
              </a:ext>
            </a:extLst>
          </p:cNvPr>
          <p:cNvSpPr/>
          <p:nvPr/>
        </p:nvSpPr>
        <p:spPr>
          <a:xfrm>
            <a:off x="11872545" y="3265884"/>
            <a:ext cx="72079" cy="12049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09E5CB92-C1E9-6B46-23B9-678E40F82CC2}"/>
              </a:ext>
            </a:extLst>
          </p:cNvPr>
          <p:cNvSpPr/>
          <p:nvPr/>
        </p:nvSpPr>
        <p:spPr>
          <a:xfrm>
            <a:off x="11872544" y="3471627"/>
            <a:ext cx="72079" cy="9548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F2E3103D-09B7-E46D-C8E6-22A6D7AC333B}"/>
              </a:ext>
            </a:extLst>
          </p:cNvPr>
          <p:cNvSpPr/>
          <p:nvPr/>
        </p:nvSpPr>
        <p:spPr>
          <a:xfrm>
            <a:off x="11872545" y="2081830"/>
            <a:ext cx="72079" cy="15478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AF8847A9-0389-4AAD-0267-7DFD79B1AECA}"/>
              </a:ext>
            </a:extLst>
          </p:cNvPr>
          <p:cNvSpPr/>
          <p:nvPr/>
        </p:nvSpPr>
        <p:spPr>
          <a:xfrm>
            <a:off x="11872545" y="2305667"/>
            <a:ext cx="72079" cy="7858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id="{9776A625-61F8-2124-6763-AEAD77CA7397}"/>
              </a:ext>
            </a:extLst>
          </p:cNvPr>
          <p:cNvCxnSpPr>
            <a:cxnSpLocks/>
          </p:cNvCxnSpPr>
          <p:nvPr/>
        </p:nvCxnSpPr>
        <p:spPr>
          <a:xfrm flipV="1">
            <a:off x="11803810" y="783749"/>
            <a:ext cx="0" cy="929931"/>
          </a:xfrm>
          <a:prstGeom prst="line">
            <a:avLst/>
          </a:prstGeom>
          <a:ln w="19050" cap="rnd">
            <a:solidFill>
              <a:schemeClr val="bg2"/>
            </a:solidFill>
          </a:ln>
        </p:spPr>
        <p:style>
          <a:lnRef idx="1">
            <a:schemeClr val="accent1"/>
          </a:lnRef>
          <a:fillRef idx="0">
            <a:schemeClr val="accent1"/>
          </a:fillRef>
          <a:effectRef idx="0">
            <a:schemeClr val="accent1"/>
          </a:effectRef>
          <a:fontRef idx="minor">
            <a:schemeClr val="tx1"/>
          </a:fontRef>
        </p:style>
      </p:cxnSp>
      <p:pic>
        <p:nvPicPr>
          <p:cNvPr id="24" name="Picture 4" descr="查看图片">
            <a:extLst>
              <a:ext uri="{FF2B5EF4-FFF2-40B4-BE49-F238E27FC236}">
                <a16:creationId xmlns:a16="http://schemas.microsoft.com/office/drawing/2014/main" id="{2F29B8F3-81A3-F81C-00EB-A24300C470E6}"/>
              </a:ext>
            </a:extLst>
          </p:cNvPr>
          <p:cNvPicPr>
            <a:picLocks noChangeAspect="1" noChangeArrowheads="1"/>
          </p:cNvPicPr>
          <p:nvPr/>
        </p:nvPicPr>
        <p:blipFill rotWithShape="1">
          <a:blip r:embed="rId2">
            <a:duotone>
              <a:schemeClr val="accent2">
                <a:shade val="45000"/>
                <a:satMod val="135000"/>
              </a:schemeClr>
              <a:prstClr val="white"/>
            </a:duotone>
            <a:alphaModFix amt="38000"/>
            <a:extLst>
              <a:ext uri="{28A0092B-C50C-407E-A947-70E740481C1C}">
                <a14:useLocalDpi xmlns:a14="http://schemas.microsoft.com/office/drawing/2010/main" val="0"/>
              </a:ext>
            </a:extLst>
          </a:blip>
          <a:srcRect l="19983" t="27014" r="54641" b="37376"/>
          <a:stretch/>
        </p:blipFill>
        <p:spPr bwMode="auto">
          <a:xfrm>
            <a:off x="9432777" y="3561149"/>
            <a:ext cx="3134463" cy="488595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查看图片">
            <a:extLst>
              <a:ext uri="{FF2B5EF4-FFF2-40B4-BE49-F238E27FC236}">
                <a16:creationId xmlns:a16="http://schemas.microsoft.com/office/drawing/2014/main" id="{3DF08128-DEBE-4C66-ECE0-25FA204F0720}"/>
              </a:ext>
            </a:extLst>
          </p:cNvPr>
          <p:cNvPicPr>
            <a:picLocks noChangeAspect="1" noChangeArrowheads="1"/>
          </p:cNvPicPr>
          <p:nvPr/>
        </p:nvPicPr>
        <p:blipFill rotWithShape="1">
          <a:blip r:embed="rId2">
            <a:duotone>
              <a:schemeClr val="accent2">
                <a:shade val="45000"/>
                <a:satMod val="135000"/>
              </a:schemeClr>
              <a:prstClr val="white"/>
            </a:duotone>
            <a:alphaModFix amt="38000"/>
            <a:extLst>
              <a:ext uri="{28A0092B-C50C-407E-A947-70E740481C1C}">
                <a14:useLocalDpi xmlns:a14="http://schemas.microsoft.com/office/drawing/2010/main" val="0"/>
              </a:ext>
            </a:extLst>
          </a:blip>
          <a:srcRect l="23789" t="25973" r="54641" b="37376"/>
          <a:stretch/>
        </p:blipFill>
        <p:spPr bwMode="auto">
          <a:xfrm>
            <a:off x="8739555" y="5068803"/>
            <a:ext cx="2270071" cy="4284524"/>
          </a:xfrm>
          <a:prstGeom prst="rect">
            <a:avLst/>
          </a:prstGeom>
          <a:noFill/>
          <a:extLst>
            <a:ext uri="{909E8E84-426E-40DD-AFC4-6F175D3DCCD1}">
              <a14:hiddenFill xmlns:a14="http://schemas.microsoft.com/office/drawing/2010/main">
                <a:solidFill>
                  <a:srgbClr val="FFFFFF"/>
                </a:solidFill>
              </a14:hiddenFill>
            </a:ext>
          </a:extLst>
        </p:spPr>
      </p:pic>
      <p:sp>
        <p:nvSpPr>
          <p:cNvPr id="2" name="流程图: 终止 1">
            <a:extLst>
              <a:ext uri="{FF2B5EF4-FFF2-40B4-BE49-F238E27FC236}">
                <a16:creationId xmlns:a16="http://schemas.microsoft.com/office/drawing/2014/main" id="{43703ED2-EABC-355C-3DC2-D07F7A6ADEE9}"/>
              </a:ext>
            </a:extLst>
          </p:cNvPr>
          <p:cNvSpPr/>
          <p:nvPr/>
        </p:nvSpPr>
        <p:spPr>
          <a:xfrm>
            <a:off x="626991" y="317798"/>
            <a:ext cx="1682713" cy="516595"/>
          </a:xfrm>
          <a:prstGeom prst="flowChartTerminator">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i="1" dirty="0">
                <a:solidFill>
                  <a:schemeClr val="bg2"/>
                </a:solidFill>
                <a:latin typeface="Book Antiqua" panose="02040602050305030304" pitchFamily="18" charset="0"/>
              </a:rPr>
              <a:t>PBA Recap</a:t>
            </a:r>
            <a:endParaRPr lang="zh-CN" altLang="en-US" sz="1600" i="1" dirty="0">
              <a:solidFill>
                <a:schemeClr val="bg2"/>
              </a:solidFill>
              <a:latin typeface="Book Antiqua" panose="02040602050305030304" pitchFamily="18"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38FA224-9E63-70E3-E67E-B1F7648342F3}"/>
                  </a:ext>
                </a:extLst>
              </p:cNvPr>
              <p:cNvSpPr txBox="1"/>
              <p:nvPr/>
            </p:nvSpPr>
            <p:spPr>
              <a:xfrm>
                <a:off x="1063335" y="1208622"/>
                <a:ext cx="4288878" cy="4622740"/>
              </a:xfrm>
              <a:prstGeom prst="rect">
                <a:avLst/>
              </a:prstGeom>
              <a:noFill/>
            </p:spPr>
            <p:txBody>
              <a:bodyPr wrap="square">
                <a:spAutoFit/>
              </a:bodyPr>
              <a:lstStyle/>
              <a:p>
                <a:pPr algn="just">
                  <a:lnSpc>
                    <a:spcPct val="150000"/>
                  </a:lnSpc>
                </a:pPr>
                <a:r>
                  <a:rPr lang="en-US" altLang="zh-CN" sz="1600" dirty="0">
                    <a:solidFill>
                      <a:schemeClr val="bg2"/>
                    </a:solidFill>
                  </a:rPr>
                  <a:t>Euler integral</a:t>
                </a:r>
              </a:p>
              <a:p>
                <a:pPr algn="just">
                  <a:lnSpc>
                    <a:spcPct val="150000"/>
                  </a:lnSpc>
                </a:pPr>
                <a:endParaRPr lang="en-US" altLang="zh-CN" sz="1600" dirty="0">
                  <a:solidFill>
                    <a:schemeClr val="bg2"/>
                  </a:solidFill>
                </a:endParaRPr>
              </a:p>
              <a:p>
                <a:pPr algn="just">
                  <a:lnSpc>
                    <a:spcPct val="150000"/>
                  </a:lnSpc>
                </a:pPr>
                <a:r>
                  <a:rPr lang="en-US" altLang="zh-CN" sz="1600" dirty="0">
                    <a:solidFill>
                      <a:schemeClr val="bg2"/>
                    </a:solidFill>
                  </a:rPr>
                  <a:t>Explicit Euler</a:t>
                </a:r>
              </a:p>
              <a:p>
                <a:pPr algn="just">
                  <a:lnSpc>
                    <a:spcPct val="150000"/>
                  </a:lnSpc>
                </a:pPr>
                <a14:m>
                  <m:oMathPara xmlns:m="http://schemas.openxmlformats.org/officeDocument/2006/math">
                    <m:oMathParaPr>
                      <m:jc m:val="centerGroup"/>
                    </m:oMathParaPr>
                    <m:oMath xmlns:m="http://schemas.openxmlformats.org/officeDocument/2006/math">
                      <m:acc>
                        <m:accPr>
                          <m:chr m:val="⃗"/>
                          <m:ctrlPr>
                            <a:rPr lang="en-US" altLang="zh-CN" sz="1600" i="1" smtClean="0">
                              <a:solidFill>
                                <a:schemeClr val="bg2"/>
                              </a:solidFill>
                              <a:latin typeface="Cambria Math" panose="02040503050406030204" pitchFamily="18" charset="0"/>
                            </a:rPr>
                          </m:ctrlPr>
                        </m:accPr>
                        <m:e>
                          <m:r>
                            <a:rPr lang="en-US" altLang="zh-CN" sz="1600" i="1" smtClean="0">
                              <a:solidFill>
                                <a:schemeClr val="bg2"/>
                              </a:solidFill>
                              <a:latin typeface="Cambria Math" panose="02040503050406030204" pitchFamily="18" charset="0"/>
                            </a:rPr>
                            <m:t>𝑣</m:t>
                          </m:r>
                        </m:e>
                      </m:acc>
                      <m:d>
                        <m:dPr>
                          <m:ctrlPr>
                            <a:rPr lang="en-US" altLang="zh-CN" sz="1600" i="1" smtClean="0">
                              <a:solidFill>
                                <a:schemeClr val="bg2"/>
                              </a:solidFill>
                              <a:latin typeface="Cambria Math" panose="02040503050406030204" pitchFamily="18" charset="0"/>
                            </a:rPr>
                          </m:ctrlPr>
                        </m:dPr>
                        <m:e>
                          <m:sSub>
                            <m:sSubPr>
                              <m:ctrlPr>
                                <a:rPr lang="en-US" altLang="zh-CN" sz="1600" i="1" smtClean="0">
                                  <a:solidFill>
                                    <a:schemeClr val="bg2"/>
                                  </a:solidFill>
                                  <a:latin typeface="Cambria Math" panose="02040503050406030204" pitchFamily="18" charset="0"/>
                                </a:rPr>
                              </m:ctrlPr>
                            </m:sSubPr>
                            <m:e>
                              <m:r>
                                <a:rPr lang="en-US" altLang="zh-CN" sz="1600" i="1" smtClean="0">
                                  <a:solidFill>
                                    <a:schemeClr val="bg2"/>
                                  </a:solidFill>
                                  <a:latin typeface="Cambria Math" panose="02040503050406030204" pitchFamily="18" charset="0"/>
                                </a:rPr>
                                <m:t>𝑡</m:t>
                              </m:r>
                            </m:e>
                            <m:sub>
                              <m:r>
                                <a:rPr lang="en-US" altLang="zh-CN" sz="1600" i="1" smtClean="0">
                                  <a:solidFill>
                                    <a:schemeClr val="bg2"/>
                                  </a:solidFill>
                                  <a:latin typeface="Cambria Math" panose="02040503050406030204" pitchFamily="18" charset="0"/>
                                </a:rPr>
                                <m:t>1</m:t>
                              </m:r>
                            </m:sub>
                          </m:sSub>
                        </m:e>
                      </m:d>
                      <m:r>
                        <a:rPr lang="en-US" altLang="zh-CN" sz="1600" i="1" smtClean="0">
                          <a:solidFill>
                            <a:schemeClr val="bg2"/>
                          </a:solidFill>
                          <a:latin typeface="Cambria Math" panose="02040503050406030204" pitchFamily="18" charset="0"/>
                        </a:rPr>
                        <m:t>=</m:t>
                      </m:r>
                      <m:acc>
                        <m:accPr>
                          <m:chr m:val="⃗"/>
                          <m:ctrlPr>
                            <a:rPr lang="en-US" altLang="zh-CN" sz="1600" i="1" smtClean="0">
                              <a:solidFill>
                                <a:schemeClr val="bg2"/>
                              </a:solidFill>
                              <a:latin typeface="Cambria Math" panose="02040503050406030204" pitchFamily="18" charset="0"/>
                            </a:rPr>
                          </m:ctrlPr>
                        </m:accPr>
                        <m:e>
                          <m:r>
                            <a:rPr lang="en-US" altLang="zh-CN" sz="1600" i="1" smtClean="0">
                              <a:solidFill>
                                <a:schemeClr val="bg2"/>
                              </a:solidFill>
                              <a:latin typeface="Cambria Math" panose="02040503050406030204" pitchFamily="18" charset="0"/>
                            </a:rPr>
                            <m:t>𝑣</m:t>
                          </m:r>
                        </m:e>
                      </m:acc>
                      <m:d>
                        <m:dPr>
                          <m:ctrlPr>
                            <a:rPr lang="en-US" altLang="zh-CN" sz="1600" i="1" smtClean="0">
                              <a:solidFill>
                                <a:schemeClr val="bg2"/>
                              </a:solidFill>
                              <a:latin typeface="Cambria Math" panose="02040503050406030204" pitchFamily="18" charset="0"/>
                            </a:rPr>
                          </m:ctrlPr>
                        </m:dPr>
                        <m:e>
                          <m:sSub>
                            <m:sSubPr>
                              <m:ctrlPr>
                                <a:rPr lang="en-US" altLang="zh-CN" sz="1600" i="1" smtClean="0">
                                  <a:solidFill>
                                    <a:schemeClr val="bg2"/>
                                  </a:solidFill>
                                  <a:latin typeface="Cambria Math" panose="02040503050406030204" pitchFamily="18" charset="0"/>
                                </a:rPr>
                              </m:ctrlPr>
                            </m:sSubPr>
                            <m:e>
                              <m:r>
                                <a:rPr lang="en-US" altLang="zh-CN" sz="1600" i="1" smtClean="0">
                                  <a:solidFill>
                                    <a:schemeClr val="bg2"/>
                                  </a:solidFill>
                                  <a:latin typeface="Cambria Math" panose="02040503050406030204" pitchFamily="18" charset="0"/>
                                </a:rPr>
                                <m:t>𝑡</m:t>
                              </m:r>
                            </m:e>
                            <m:sub>
                              <m:r>
                                <a:rPr lang="en-US" altLang="zh-CN" sz="1600" i="1" smtClean="0">
                                  <a:solidFill>
                                    <a:schemeClr val="bg2"/>
                                  </a:solidFill>
                                  <a:latin typeface="Cambria Math" panose="02040503050406030204" pitchFamily="18" charset="0"/>
                                </a:rPr>
                                <m:t>0</m:t>
                              </m:r>
                            </m:sub>
                          </m:sSub>
                        </m:e>
                      </m:d>
                      <m:r>
                        <a:rPr lang="en-US" altLang="zh-CN" sz="1600" i="1" smtClean="0">
                          <a:solidFill>
                            <a:schemeClr val="bg2"/>
                          </a:solidFill>
                          <a:latin typeface="Cambria Math" panose="02040503050406030204" pitchFamily="18" charset="0"/>
                        </a:rPr>
                        <m:t>+</m:t>
                      </m:r>
                      <m:sSup>
                        <m:sSupPr>
                          <m:ctrlPr>
                            <a:rPr lang="en-US" altLang="zh-CN" sz="1600" i="1" smtClean="0">
                              <a:solidFill>
                                <a:schemeClr val="bg2"/>
                              </a:solidFill>
                              <a:latin typeface="Cambria Math" panose="02040503050406030204" pitchFamily="18" charset="0"/>
                            </a:rPr>
                          </m:ctrlPr>
                        </m:sSupPr>
                        <m:e>
                          <m:r>
                            <a:rPr lang="en-US" altLang="zh-CN" sz="1600" i="1" smtClean="0">
                              <a:solidFill>
                                <a:schemeClr val="bg2"/>
                              </a:solidFill>
                              <a:latin typeface="Cambria Math" panose="02040503050406030204" pitchFamily="18" charset="0"/>
                            </a:rPr>
                            <m:t>𝑀</m:t>
                          </m:r>
                        </m:e>
                        <m:sup>
                          <m:r>
                            <a:rPr lang="en-US" altLang="zh-CN" sz="1600" i="1" smtClean="0">
                              <a:solidFill>
                                <a:schemeClr val="bg2"/>
                              </a:solidFill>
                              <a:latin typeface="Cambria Math" panose="02040503050406030204" pitchFamily="18" charset="0"/>
                            </a:rPr>
                            <m:t>−1</m:t>
                          </m:r>
                        </m:sup>
                      </m:sSup>
                      <m:acc>
                        <m:accPr>
                          <m:chr m:val="⃗"/>
                          <m:ctrlPr>
                            <a:rPr lang="en-US" altLang="zh-CN" sz="1600" i="1" smtClean="0">
                              <a:solidFill>
                                <a:schemeClr val="bg2"/>
                              </a:solidFill>
                              <a:latin typeface="Cambria Math" panose="02040503050406030204" pitchFamily="18" charset="0"/>
                            </a:rPr>
                          </m:ctrlPr>
                        </m:accPr>
                        <m:e>
                          <m:r>
                            <a:rPr lang="en-US" altLang="zh-CN" sz="1600" i="1" smtClean="0">
                              <a:solidFill>
                                <a:schemeClr val="bg2"/>
                              </a:solidFill>
                              <a:latin typeface="Cambria Math" panose="02040503050406030204" pitchFamily="18" charset="0"/>
                            </a:rPr>
                            <m:t>𝐹</m:t>
                          </m:r>
                        </m:e>
                      </m:acc>
                      <m:d>
                        <m:dPr>
                          <m:ctrlPr>
                            <a:rPr lang="en-US" altLang="zh-CN" sz="1600" i="1" smtClean="0">
                              <a:solidFill>
                                <a:schemeClr val="bg2"/>
                              </a:solidFill>
                              <a:latin typeface="Cambria Math" panose="02040503050406030204" pitchFamily="18" charset="0"/>
                            </a:rPr>
                          </m:ctrlPr>
                        </m:dPr>
                        <m:e>
                          <m:sSub>
                            <m:sSubPr>
                              <m:ctrlPr>
                                <a:rPr lang="en-US" altLang="zh-CN" sz="1600" i="1" smtClean="0">
                                  <a:solidFill>
                                    <a:schemeClr val="bg2"/>
                                  </a:solidFill>
                                  <a:latin typeface="Cambria Math" panose="02040503050406030204" pitchFamily="18" charset="0"/>
                                </a:rPr>
                              </m:ctrlPr>
                            </m:sSubPr>
                            <m:e>
                              <m:r>
                                <a:rPr lang="en-US" altLang="zh-CN" sz="1600" i="1" smtClean="0">
                                  <a:solidFill>
                                    <a:schemeClr val="bg2"/>
                                  </a:solidFill>
                                  <a:latin typeface="Cambria Math" panose="02040503050406030204" pitchFamily="18" charset="0"/>
                                </a:rPr>
                                <m:t>𝑡</m:t>
                              </m:r>
                            </m:e>
                            <m:sub>
                              <m:r>
                                <a:rPr lang="en-US" altLang="zh-CN" sz="1600" i="1" smtClean="0">
                                  <a:solidFill>
                                    <a:schemeClr val="bg2"/>
                                  </a:solidFill>
                                  <a:latin typeface="Cambria Math" panose="02040503050406030204" pitchFamily="18" charset="0"/>
                                </a:rPr>
                                <m:t>0</m:t>
                              </m:r>
                            </m:sub>
                          </m:sSub>
                        </m:e>
                      </m:d>
                      <m:r>
                        <m:rPr>
                          <m:sty m:val="p"/>
                        </m:rPr>
                        <a:rPr lang="en-US" altLang="zh-CN" sz="1600" i="1" smtClean="0">
                          <a:solidFill>
                            <a:schemeClr val="bg2"/>
                          </a:solidFill>
                          <a:latin typeface="Cambria Math" panose="02040503050406030204" pitchFamily="18" charset="0"/>
                        </a:rPr>
                        <m:t>Δ</m:t>
                      </m:r>
                      <m:r>
                        <a:rPr lang="en-US" altLang="zh-CN" sz="1600" i="1" smtClean="0">
                          <a:solidFill>
                            <a:schemeClr val="bg2"/>
                          </a:solidFill>
                          <a:latin typeface="Cambria Math" panose="02040503050406030204" pitchFamily="18" charset="0"/>
                        </a:rPr>
                        <m:t>𝑡</m:t>
                      </m:r>
                    </m:oMath>
                  </m:oMathPara>
                </a14:m>
                <a:endParaRPr lang="en-US" altLang="zh-CN" sz="1600" dirty="0">
                  <a:solidFill>
                    <a:schemeClr val="bg2"/>
                  </a:solidFill>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1600" i="1" smtClean="0">
                          <a:solidFill>
                            <a:schemeClr val="bg2"/>
                          </a:solidFill>
                          <a:latin typeface="Cambria Math" panose="02040503050406030204" pitchFamily="18" charset="0"/>
                        </a:rPr>
                        <m:t>𝑥</m:t>
                      </m:r>
                      <m:d>
                        <m:dPr>
                          <m:ctrlPr>
                            <a:rPr lang="en-US" altLang="zh-CN" sz="1600" i="1" smtClean="0">
                              <a:solidFill>
                                <a:schemeClr val="bg2"/>
                              </a:solidFill>
                              <a:latin typeface="Cambria Math" panose="02040503050406030204" pitchFamily="18" charset="0"/>
                            </a:rPr>
                          </m:ctrlPr>
                        </m:dPr>
                        <m:e>
                          <m:sSub>
                            <m:sSubPr>
                              <m:ctrlPr>
                                <a:rPr lang="en-US" altLang="zh-CN" sz="1600" i="1" smtClean="0">
                                  <a:solidFill>
                                    <a:schemeClr val="bg2"/>
                                  </a:solidFill>
                                  <a:latin typeface="Cambria Math" panose="02040503050406030204" pitchFamily="18" charset="0"/>
                                </a:rPr>
                              </m:ctrlPr>
                            </m:sSubPr>
                            <m:e>
                              <m:r>
                                <a:rPr lang="en-US" altLang="zh-CN" sz="1600" i="1" smtClean="0">
                                  <a:solidFill>
                                    <a:schemeClr val="bg2"/>
                                  </a:solidFill>
                                  <a:latin typeface="Cambria Math" panose="02040503050406030204" pitchFamily="18" charset="0"/>
                                </a:rPr>
                                <m:t>𝑡</m:t>
                              </m:r>
                            </m:e>
                            <m:sub>
                              <m:r>
                                <a:rPr lang="en-US" altLang="zh-CN" sz="1600" i="1" smtClean="0">
                                  <a:solidFill>
                                    <a:schemeClr val="bg2"/>
                                  </a:solidFill>
                                  <a:latin typeface="Cambria Math" panose="02040503050406030204" pitchFamily="18" charset="0"/>
                                </a:rPr>
                                <m:t>1</m:t>
                              </m:r>
                            </m:sub>
                          </m:sSub>
                        </m:e>
                      </m:d>
                      <m:r>
                        <a:rPr lang="en-US" altLang="zh-CN" sz="1600" i="1" smtClean="0">
                          <a:solidFill>
                            <a:schemeClr val="bg2"/>
                          </a:solidFill>
                          <a:latin typeface="Cambria Math" panose="02040503050406030204" pitchFamily="18" charset="0"/>
                        </a:rPr>
                        <m:t>=</m:t>
                      </m:r>
                      <m:r>
                        <a:rPr lang="en-US" altLang="zh-CN" sz="1600" i="1" smtClean="0">
                          <a:solidFill>
                            <a:schemeClr val="bg2"/>
                          </a:solidFill>
                          <a:latin typeface="Cambria Math" panose="02040503050406030204" pitchFamily="18" charset="0"/>
                        </a:rPr>
                        <m:t>𝑥</m:t>
                      </m:r>
                      <m:d>
                        <m:dPr>
                          <m:ctrlPr>
                            <a:rPr lang="en-US" altLang="zh-CN" sz="1600" i="1" smtClean="0">
                              <a:solidFill>
                                <a:schemeClr val="bg2"/>
                              </a:solidFill>
                              <a:latin typeface="Cambria Math" panose="02040503050406030204" pitchFamily="18" charset="0"/>
                            </a:rPr>
                          </m:ctrlPr>
                        </m:dPr>
                        <m:e>
                          <m:sSub>
                            <m:sSubPr>
                              <m:ctrlPr>
                                <a:rPr lang="en-US" altLang="zh-CN" sz="1600" i="1" smtClean="0">
                                  <a:solidFill>
                                    <a:schemeClr val="bg2"/>
                                  </a:solidFill>
                                  <a:latin typeface="Cambria Math" panose="02040503050406030204" pitchFamily="18" charset="0"/>
                                </a:rPr>
                              </m:ctrlPr>
                            </m:sSubPr>
                            <m:e>
                              <m:r>
                                <a:rPr lang="en-US" altLang="zh-CN" sz="1600" i="1" smtClean="0">
                                  <a:solidFill>
                                    <a:schemeClr val="bg2"/>
                                  </a:solidFill>
                                  <a:latin typeface="Cambria Math" panose="02040503050406030204" pitchFamily="18" charset="0"/>
                                </a:rPr>
                                <m:t>𝑡</m:t>
                              </m:r>
                            </m:e>
                            <m:sub>
                              <m:r>
                                <a:rPr lang="en-US" altLang="zh-CN" sz="1600" i="1" smtClean="0">
                                  <a:solidFill>
                                    <a:schemeClr val="bg2"/>
                                  </a:solidFill>
                                  <a:latin typeface="Cambria Math" panose="02040503050406030204" pitchFamily="18" charset="0"/>
                                </a:rPr>
                                <m:t>0</m:t>
                              </m:r>
                            </m:sub>
                          </m:sSub>
                        </m:e>
                      </m:d>
                      <m:r>
                        <a:rPr lang="en-US" altLang="zh-CN" sz="1600" i="1" smtClean="0">
                          <a:solidFill>
                            <a:schemeClr val="bg2"/>
                          </a:solidFill>
                          <a:latin typeface="Cambria Math" panose="02040503050406030204" pitchFamily="18" charset="0"/>
                        </a:rPr>
                        <m:t>+</m:t>
                      </m:r>
                      <m:acc>
                        <m:accPr>
                          <m:chr m:val="⃗"/>
                          <m:ctrlPr>
                            <a:rPr lang="en-US" altLang="zh-CN" sz="1600" i="1" smtClean="0">
                              <a:solidFill>
                                <a:schemeClr val="bg2"/>
                              </a:solidFill>
                              <a:latin typeface="Cambria Math" panose="02040503050406030204" pitchFamily="18" charset="0"/>
                            </a:rPr>
                          </m:ctrlPr>
                        </m:accPr>
                        <m:e>
                          <m:r>
                            <a:rPr lang="en-US" altLang="zh-CN" sz="1600" i="1" smtClean="0">
                              <a:solidFill>
                                <a:schemeClr val="bg2"/>
                              </a:solidFill>
                              <a:latin typeface="Cambria Math" panose="02040503050406030204" pitchFamily="18" charset="0"/>
                            </a:rPr>
                            <m:t>𝑣</m:t>
                          </m:r>
                        </m:e>
                      </m:acc>
                      <m:d>
                        <m:dPr>
                          <m:ctrlPr>
                            <a:rPr lang="en-US" altLang="zh-CN" sz="1600" i="1" smtClean="0">
                              <a:solidFill>
                                <a:schemeClr val="bg2"/>
                              </a:solidFill>
                              <a:latin typeface="Cambria Math" panose="02040503050406030204" pitchFamily="18" charset="0"/>
                            </a:rPr>
                          </m:ctrlPr>
                        </m:dPr>
                        <m:e>
                          <m:sSub>
                            <m:sSubPr>
                              <m:ctrlPr>
                                <a:rPr lang="en-US" altLang="zh-CN" sz="1600" i="1" smtClean="0">
                                  <a:solidFill>
                                    <a:schemeClr val="bg2"/>
                                  </a:solidFill>
                                  <a:latin typeface="Cambria Math" panose="02040503050406030204" pitchFamily="18" charset="0"/>
                                </a:rPr>
                              </m:ctrlPr>
                            </m:sSubPr>
                            <m:e>
                              <m:r>
                                <a:rPr lang="en-US" altLang="zh-CN" sz="1600" i="1" smtClean="0">
                                  <a:solidFill>
                                    <a:schemeClr val="bg2"/>
                                  </a:solidFill>
                                  <a:latin typeface="Cambria Math" panose="02040503050406030204" pitchFamily="18" charset="0"/>
                                </a:rPr>
                                <m:t>𝑡</m:t>
                              </m:r>
                            </m:e>
                            <m:sub>
                              <m:r>
                                <a:rPr lang="en-US" altLang="zh-CN" sz="1600" b="0" i="1" smtClean="0">
                                  <a:solidFill>
                                    <a:schemeClr val="bg2"/>
                                  </a:solidFill>
                                  <a:latin typeface="Cambria Math" panose="02040503050406030204" pitchFamily="18" charset="0"/>
                                </a:rPr>
                                <m:t>0</m:t>
                              </m:r>
                            </m:sub>
                          </m:sSub>
                        </m:e>
                      </m:d>
                      <m:r>
                        <m:rPr>
                          <m:sty m:val="p"/>
                        </m:rPr>
                        <a:rPr lang="en-US" altLang="zh-CN" sz="1600" i="1" smtClean="0">
                          <a:solidFill>
                            <a:schemeClr val="bg2"/>
                          </a:solidFill>
                          <a:latin typeface="Cambria Math" panose="02040503050406030204" pitchFamily="18" charset="0"/>
                        </a:rPr>
                        <m:t>Δ</m:t>
                      </m:r>
                      <m:r>
                        <a:rPr lang="en-US" altLang="zh-CN" sz="1600" i="1" smtClean="0">
                          <a:solidFill>
                            <a:schemeClr val="bg2"/>
                          </a:solidFill>
                          <a:latin typeface="Cambria Math" panose="02040503050406030204" pitchFamily="18" charset="0"/>
                        </a:rPr>
                        <m:t>𝑡</m:t>
                      </m:r>
                    </m:oMath>
                  </m:oMathPara>
                </a14:m>
                <a:endParaRPr lang="en-US" altLang="zh-CN" sz="1600" dirty="0">
                  <a:solidFill>
                    <a:schemeClr val="bg2"/>
                  </a:solidFill>
                </a:endParaRPr>
              </a:p>
              <a:p>
                <a:pPr algn="just">
                  <a:lnSpc>
                    <a:spcPct val="150000"/>
                  </a:lnSpc>
                </a:pPr>
                <a:r>
                  <a:rPr lang="en-US" altLang="zh-CN" sz="1600" dirty="0" err="1">
                    <a:solidFill>
                      <a:schemeClr val="bg2"/>
                    </a:solidFill>
                  </a:rPr>
                  <a:t>Semi_Implicit</a:t>
                </a:r>
                <a:r>
                  <a:rPr lang="en-US" altLang="zh-CN" sz="1600" dirty="0">
                    <a:solidFill>
                      <a:schemeClr val="bg2"/>
                    </a:solidFill>
                  </a:rPr>
                  <a:t> Euler</a:t>
                </a:r>
              </a:p>
              <a:p>
                <a:pPr algn="just">
                  <a:lnSpc>
                    <a:spcPct val="150000"/>
                  </a:lnSpc>
                </a:pPr>
                <a14:m>
                  <m:oMathPara xmlns:m="http://schemas.openxmlformats.org/officeDocument/2006/math">
                    <m:oMathParaPr>
                      <m:jc m:val="centerGroup"/>
                    </m:oMathParaPr>
                    <m:oMath xmlns:m="http://schemas.openxmlformats.org/officeDocument/2006/math">
                      <m:acc>
                        <m:accPr>
                          <m:chr m:val="⃗"/>
                          <m:ctrlPr>
                            <a:rPr lang="en-US" altLang="zh-CN" sz="1600" i="1">
                              <a:solidFill>
                                <a:schemeClr val="bg2"/>
                              </a:solidFill>
                              <a:latin typeface="Cambria Math" panose="02040503050406030204" pitchFamily="18" charset="0"/>
                            </a:rPr>
                          </m:ctrlPr>
                        </m:accPr>
                        <m:e>
                          <m:r>
                            <a:rPr lang="en-US" altLang="zh-CN" sz="1600" i="1">
                              <a:solidFill>
                                <a:schemeClr val="bg2"/>
                              </a:solidFill>
                              <a:latin typeface="Cambria Math" panose="02040503050406030204" pitchFamily="18" charset="0"/>
                            </a:rPr>
                            <m:t>𝑣</m:t>
                          </m:r>
                        </m:e>
                      </m:acc>
                      <m:d>
                        <m:dPr>
                          <m:ctrlPr>
                            <a:rPr lang="en-US" altLang="zh-CN" sz="1600" i="1">
                              <a:solidFill>
                                <a:schemeClr val="bg2"/>
                              </a:solidFill>
                              <a:latin typeface="Cambria Math" panose="02040503050406030204" pitchFamily="18" charset="0"/>
                            </a:rPr>
                          </m:ctrlPr>
                        </m:dPr>
                        <m:e>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𝑡</m:t>
                              </m:r>
                            </m:e>
                            <m:sub>
                              <m:r>
                                <a:rPr lang="en-US" altLang="zh-CN" sz="1600" i="1">
                                  <a:solidFill>
                                    <a:schemeClr val="bg2"/>
                                  </a:solidFill>
                                  <a:latin typeface="Cambria Math" panose="02040503050406030204" pitchFamily="18" charset="0"/>
                                </a:rPr>
                                <m:t>1</m:t>
                              </m:r>
                            </m:sub>
                          </m:sSub>
                        </m:e>
                      </m:d>
                      <m:r>
                        <a:rPr lang="en-US" altLang="zh-CN" sz="1600" i="1">
                          <a:solidFill>
                            <a:schemeClr val="bg2"/>
                          </a:solidFill>
                          <a:latin typeface="Cambria Math" panose="02040503050406030204" pitchFamily="18" charset="0"/>
                        </a:rPr>
                        <m:t>=</m:t>
                      </m:r>
                      <m:acc>
                        <m:accPr>
                          <m:chr m:val="⃗"/>
                          <m:ctrlPr>
                            <a:rPr lang="en-US" altLang="zh-CN" sz="1600" i="1">
                              <a:solidFill>
                                <a:schemeClr val="bg2"/>
                              </a:solidFill>
                              <a:latin typeface="Cambria Math" panose="02040503050406030204" pitchFamily="18" charset="0"/>
                            </a:rPr>
                          </m:ctrlPr>
                        </m:accPr>
                        <m:e>
                          <m:r>
                            <a:rPr lang="en-US" altLang="zh-CN" sz="1600" i="1">
                              <a:solidFill>
                                <a:schemeClr val="bg2"/>
                              </a:solidFill>
                              <a:latin typeface="Cambria Math" panose="02040503050406030204" pitchFamily="18" charset="0"/>
                            </a:rPr>
                            <m:t>𝑣</m:t>
                          </m:r>
                        </m:e>
                      </m:acc>
                      <m:d>
                        <m:dPr>
                          <m:ctrlPr>
                            <a:rPr lang="en-US" altLang="zh-CN" sz="1600" i="1">
                              <a:solidFill>
                                <a:schemeClr val="bg2"/>
                              </a:solidFill>
                              <a:latin typeface="Cambria Math" panose="02040503050406030204" pitchFamily="18" charset="0"/>
                            </a:rPr>
                          </m:ctrlPr>
                        </m:dPr>
                        <m:e>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𝑡</m:t>
                              </m:r>
                            </m:e>
                            <m:sub>
                              <m:r>
                                <a:rPr lang="en-US" altLang="zh-CN" sz="1600" i="1">
                                  <a:solidFill>
                                    <a:schemeClr val="bg2"/>
                                  </a:solidFill>
                                  <a:latin typeface="Cambria Math" panose="02040503050406030204" pitchFamily="18" charset="0"/>
                                </a:rPr>
                                <m:t>0</m:t>
                              </m:r>
                            </m:sub>
                          </m:sSub>
                        </m:e>
                      </m:d>
                      <m:r>
                        <a:rPr lang="en-US" altLang="zh-CN" sz="1600" i="1">
                          <a:solidFill>
                            <a:schemeClr val="bg2"/>
                          </a:solidFill>
                          <a:latin typeface="Cambria Math" panose="02040503050406030204" pitchFamily="18" charset="0"/>
                        </a:rPr>
                        <m:t>+</m:t>
                      </m:r>
                      <m:sSup>
                        <m:sSupPr>
                          <m:ctrlPr>
                            <a:rPr lang="en-US" altLang="zh-CN" sz="1600" i="1">
                              <a:solidFill>
                                <a:schemeClr val="bg2"/>
                              </a:solidFill>
                              <a:latin typeface="Cambria Math" panose="02040503050406030204" pitchFamily="18" charset="0"/>
                            </a:rPr>
                          </m:ctrlPr>
                        </m:sSupPr>
                        <m:e>
                          <m:r>
                            <a:rPr lang="en-US" altLang="zh-CN" sz="1600" i="1">
                              <a:solidFill>
                                <a:schemeClr val="bg2"/>
                              </a:solidFill>
                              <a:latin typeface="Cambria Math" panose="02040503050406030204" pitchFamily="18" charset="0"/>
                            </a:rPr>
                            <m:t>𝑀</m:t>
                          </m:r>
                        </m:e>
                        <m:sup>
                          <m:r>
                            <a:rPr lang="en-US" altLang="zh-CN" sz="1600" i="1">
                              <a:solidFill>
                                <a:schemeClr val="bg2"/>
                              </a:solidFill>
                              <a:latin typeface="Cambria Math" panose="02040503050406030204" pitchFamily="18" charset="0"/>
                            </a:rPr>
                            <m:t>−1</m:t>
                          </m:r>
                        </m:sup>
                      </m:sSup>
                      <m:acc>
                        <m:accPr>
                          <m:chr m:val="⃗"/>
                          <m:ctrlPr>
                            <a:rPr lang="en-US" altLang="zh-CN" sz="1600" i="1">
                              <a:solidFill>
                                <a:schemeClr val="bg2"/>
                              </a:solidFill>
                              <a:latin typeface="Cambria Math" panose="02040503050406030204" pitchFamily="18" charset="0"/>
                            </a:rPr>
                          </m:ctrlPr>
                        </m:accPr>
                        <m:e>
                          <m:r>
                            <a:rPr lang="en-US" altLang="zh-CN" sz="1600" i="1">
                              <a:solidFill>
                                <a:schemeClr val="bg2"/>
                              </a:solidFill>
                              <a:latin typeface="Cambria Math" panose="02040503050406030204" pitchFamily="18" charset="0"/>
                            </a:rPr>
                            <m:t>𝐹</m:t>
                          </m:r>
                        </m:e>
                      </m:acc>
                      <m:d>
                        <m:dPr>
                          <m:ctrlPr>
                            <a:rPr lang="en-US" altLang="zh-CN" sz="1600" i="1">
                              <a:solidFill>
                                <a:schemeClr val="bg2"/>
                              </a:solidFill>
                              <a:latin typeface="Cambria Math" panose="02040503050406030204" pitchFamily="18" charset="0"/>
                            </a:rPr>
                          </m:ctrlPr>
                        </m:dPr>
                        <m:e>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𝑡</m:t>
                              </m:r>
                            </m:e>
                            <m:sub>
                              <m:r>
                                <a:rPr lang="en-US" altLang="zh-CN" sz="1600" i="1">
                                  <a:solidFill>
                                    <a:schemeClr val="bg2"/>
                                  </a:solidFill>
                                  <a:latin typeface="Cambria Math" panose="02040503050406030204" pitchFamily="18" charset="0"/>
                                </a:rPr>
                                <m:t>0</m:t>
                              </m:r>
                            </m:sub>
                          </m:sSub>
                        </m:e>
                      </m:d>
                      <m:r>
                        <m:rPr>
                          <m:sty m:val="p"/>
                        </m:rPr>
                        <a:rPr lang="en-US" altLang="zh-CN" sz="1600" i="1">
                          <a:solidFill>
                            <a:schemeClr val="bg2"/>
                          </a:solidFill>
                          <a:latin typeface="Cambria Math" panose="02040503050406030204" pitchFamily="18" charset="0"/>
                        </a:rPr>
                        <m:t>Δ</m:t>
                      </m:r>
                      <m:r>
                        <a:rPr lang="en-US" altLang="zh-CN" sz="1600" i="1">
                          <a:solidFill>
                            <a:schemeClr val="bg2"/>
                          </a:solidFill>
                          <a:latin typeface="Cambria Math" panose="02040503050406030204" pitchFamily="18" charset="0"/>
                        </a:rPr>
                        <m:t>𝑡</m:t>
                      </m:r>
                    </m:oMath>
                  </m:oMathPara>
                </a14:m>
                <a:endParaRPr lang="en-US" altLang="zh-CN" sz="1600" dirty="0">
                  <a:solidFill>
                    <a:schemeClr val="bg2"/>
                  </a:solidFill>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1600" i="1">
                          <a:solidFill>
                            <a:schemeClr val="bg2"/>
                          </a:solidFill>
                          <a:latin typeface="Cambria Math" panose="02040503050406030204" pitchFamily="18" charset="0"/>
                        </a:rPr>
                        <m:t>𝑥</m:t>
                      </m:r>
                      <m:d>
                        <m:dPr>
                          <m:ctrlPr>
                            <a:rPr lang="en-US" altLang="zh-CN" sz="1600" i="1">
                              <a:solidFill>
                                <a:schemeClr val="bg2"/>
                              </a:solidFill>
                              <a:latin typeface="Cambria Math" panose="02040503050406030204" pitchFamily="18" charset="0"/>
                            </a:rPr>
                          </m:ctrlPr>
                        </m:dPr>
                        <m:e>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𝑡</m:t>
                              </m:r>
                            </m:e>
                            <m:sub>
                              <m:r>
                                <a:rPr lang="en-US" altLang="zh-CN" sz="1600" i="1">
                                  <a:solidFill>
                                    <a:schemeClr val="bg2"/>
                                  </a:solidFill>
                                  <a:latin typeface="Cambria Math" panose="02040503050406030204" pitchFamily="18" charset="0"/>
                                </a:rPr>
                                <m:t>1</m:t>
                              </m:r>
                            </m:sub>
                          </m:sSub>
                        </m:e>
                      </m:d>
                      <m:r>
                        <a:rPr lang="en-US" altLang="zh-CN" sz="1600" i="1">
                          <a:solidFill>
                            <a:schemeClr val="bg2"/>
                          </a:solidFill>
                          <a:latin typeface="Cambria Math" panose="02040503050406030204" pitchFamily="18" charset="0"/>
                        </a:rPr>
                        <m:t>=</m:t>
                      </m:r>
                      <m:r>
                        <a:rPr lang="en-US" altLang="zh-CN" sz="1600" i="1">
                          <a:solidFill>
                            <a:schemeClr val="bg2"/>
                          </a:solidFill>
                          <a:latin typeface="Cambria Math" panose="02040503050406030204" pitchFamily="18" charset="0"/>
                        </a:rPr>
                        <m:t>𝑥</m:t>
                      </m:r>
                      <m:d>
                        <m:dPr>
                          <m:ctrlPr>
                            <a:rPr lang="en-US" altLang="zh-CN" sz="1600" i="1">
                              <a:solidFill>
                                <a:schemeClr val="bg2"/>
                              </a:solidFill>
                              <a:latin typeface="Cambria Math" panose="02040503050406030204" pitchFamily="18" charset="0"/>
                            </a:rPr>
                          </m:ctrlPr>
                        </m:dPr>
                        <m:e>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𝑡</m:t>
                              </m:r>
                            </m:e>
                            <m:sub>
                              <m:r>
                                <a:rPr lang="en-US" altLang="zh-CN" sz="1600" i="1">
                                  <a:solidFill>
                                    <a:schemeClr val="bg2"/>
                                  </a:solidFill>
                                  <a:latin typeface="Cambria Math" panose="02040503050406030204" pitchFamily="18" charset="0"/>
                                </a:rPr>
                                <m:t>0</m:t>
                              </m:r>
                            </m:sub>
                          </m:sSub>
                        </m:e>
                      </m:d>
                      <m:r>
                        <a:rPr lang="en-US" altLang="zh-CN" sz="1600" i="1">
                          <a:solidFill>
                            <a:schemeClr val="bg2"/>
                          </a:solidFill>
                          <a:latin typeface="Cambria Math" panose="02040503050406030204" pitchFamily="18" charset="0"/>
                        </a:rPr>
                        <m:t>+</m:t>
                      </m:r>
                      <m:acc>
                        <m:accPr>
                          <m:chr m:val="⃗"/>
                          <m:ctrlPr>
                            <a:rPr lang="en-US" altLang="zh-CN" sz="1600" i="1">
                              <a:solidFill>
                                <a:schemeClr val="bg2"/>
                              </a:solidFill>
                              <a:latin typeface="Cambria Math" panose="02040503050406030204" pitchFamily="18" charset="0"/>
                            </a:rPr>
                          </m:ctrlPr>
                        </m:accPr>
                        <m:e>
                          <m:r>
                            <a:rPr lang="en-US" altLang="zh-CN" sz="1600" i="1">
                              <a:solidFill>
                                <a:schemeClr val="bg2"/>
                              </a:solidFill>
                              <a:latin typeface="Cambria Math" panose="02040503050406030204" pitchFamily="18" charset="0"/>
                            </a:rPr>
                            <m:t>𝑣</m:t>
                          </m:r>
                        </m:e>
                      </m:acc>
                      <m:d>
                        <m:dPr>
                          <m:ctrlPr>
                            <a:rPr lang="en-US" altLang="zh-CN" sz="1600" i="1">
                              <a:solidFill>
                                <a:schemeClr val="bg2"/>
                              </a:solidFill>
                              <a:latin typeface="Cambria Math" panose="02040503050406030204" pitchFamily="18" charset="0"/>
                            </a:rPr>
                          </m:ctrlPr>
                        </m:dPr>
                        <m:e>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𝑡</m:t>
                              </m:r>
                            </m:e>
                            <m:sub>
                              <m:r>
                                <a:rPr lang="en-US" altLang="zh-CN" sz="1600" i="1">
                                  <a:solidFill>
                                    <a:schemeClr val="bg2"/>
                                  </a:solidFill>
                                  <a:latin typeface="Cambria Math" panose="02040503050406030204" pitchFamily="18" charset="0"/>
                                </a:rPr>
                                <m:t>1</m:t>
                              </m:r>
                            </m:sub>
                          </m:sSub>
                        </m:e>
                      </m:d>
                      <m:r>
                        <m:rPr>
                          <m:sty m:val="p"/>
                        </m:rPr>
                        <a:rPr lang="en-US" altLang="zh-CN" sz="1600" i="1">
                          <a:solidFill>
                            <a:schemeClr val="bg2"/>
                          </a:solidFill>
                          <a:latin typeface="Cambria Math" panose="02040503050406030204" pitchFamily="18" charset="0"/>
                        </a:rPr>
                        <m:t>Δ</m:t>
                      </m:r>
                      <m:r>
                        <a:rPr lang="en-US" altLang="zh-CN" sz="1600" i="1">
                          <a:solidFill>
                            <a:schemeClr val="bg2"/>
                          </a:solidFill>
                          <a:latin typeface="Cambria Math" panose="02040503050406030204" pitchFamily="18" charset="0"/>
                        </a:rPr>
                        <m:t>𝑡</m:t>
                      </m:r>
                    </m:oMath>
                  </m:oMathPara>
                </a14:m>
                <a:endParaRPr lang="en-US" altLang="zh-CN" sz="1600" dirty="0">
                  <a:solidFill>
                    <a:schemeClr val="bg2"/>
                  </a:solidFill>
                </a:endParaRPr>
              </a:p>
              <a:p>
                <a:pPr algn="just">
                  <a:lnSpc>
                    <a:spcPct val="150000"/>
                  </a:lnSpc>
                </a:pPr>
                <a:r>
                  <a:rPr lang="en-US" altLang="zh-CN" sz="1600" dirty="0">
                    <a:solidFill>
                      <a:schemeClr val="bg2"/>
                    </a:solidFill>
                  </a:rPr>
                  <a:t>Implicit Euler</a:t>
                </a:r>
              </a:p>
              <a:p>
                <a:pPr algn="just">
                  <a:lnSpc>
                    <a:spcPct val="150000"/>
                  </a:lnSpc>
                </a:pPr>
                <a14:m>
                  <m:oMathPara xmlns:m="http://schemas.openxmlformats.org/officeDocument/2006/math">
                    <m:oMathParaPr>
                      <m:jc m:val="centerGroup"/>
                    </m:oMathParaPr>
                    <m:oMath xmlns:m="http://schemas.openxmlformats.org/officeDocument/2006/math">
                      <m:acc>
                        <m:accPr>
                          <m:chr m:val="⃗"/>
                          <m:ctrlPr>
                            <a:rPr lang="en-US" altLang="zh-CN" sz="1600" i="1">
                              <a:solidFill>
                                <a:schemeClr val="bg2"/>
                              </a:solidFill>
                              <a:latin typeface="Cambria Math" panose="02040503050406030204" pitchFamily="18" charset="0"/>
                            </a:rPr>
                          </m:ctrlPr>
                        </m:accPr>
                        <m:e>
                          <m:r>
                            <a:rPr lang="en-US" altLang="zh-CN" sz="1600" i="1">
                              <a:solidFill>
                                <a:schemeClr val="bg2"/>
                              </a:solidFill>
                              <a:latin typeface="Cambria Math" panose="02040503050406030204" pitchFamily="18" charset="0"/>
                            </a:rPr>
                            <m:t>𝑣</m:t>
                          </m:r>
                        </m:e>
                      </m:acc>
                      <m:d>
                        <m:dPr>
                          <m:ctrlPr>
                            <a:rPr lang="en-US" altLang="zh-CN" sz="1600" i="1">
                              <a:solidFill>
                                <a:schemeClr val="bg2"/>
                              </a:solidFill>
                              <a:latin typeface="Cambria Math" panose="02040503050406030204" pitchFamily="18" charset="0"/>
                            </a:rPr>
                          </m:ctrlPr>
                        </m:dPr>
                        <m:e>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𝑡</m:t>
                              </m:r>
                            </m:e>
                            <m:sub>
                              <m:r>
                                <a:rPr lang="en-US" altLang="zh-CN" sz="1600" i="1">
                                  <a:solidFill>
                                    <a:schemeClr val="bg2"/>
                                  </a:solidFill>
                                  <a:latin typeface="Cambria Math" panose="02040503050406030204" pitchFamily="18" charset="0"/>
                                </a:rPr>
                                <m:t>1</m:t>
                              </m:r>
                            </m:sub>
                          </m:sSub>
                        </m:e>
                      </m:d>
                      <m:r>
                        <a:rPr lang="en-US" altLang="zh-CN" sz="1600" i="1">
                          <a:solidFill>
                            <a:schemeClr val="bg2"/>
                          </a:solidFill>
                          <a:latin typeface="Cambria Math" panose="02040503050406030204" pitchFamily="18" charset="0"/>
                        </a:rPr>
                        <m:t>=</m:t>
                      </m:r>
                      <m:acc>
                        <m:accPr>
                          <m:chr m:val="⃗"/>
                          <m:ctrlPr>
                            <a:rPr lang="en-US" altLang="zh-CN" sz="1600" i="1">
                              <a:solidFill>
                                <a:schemeClr val="bg2"/>
                              </a:solidFill>
                              <a:latin typeface="Cambria Math" panose="02040503050406030204" pitchFamily="18" charset="0"/>
                            </a:rPr>
                          </m:ctrlPr>
                        </m:accPr>
                        <m:e>
                          <m:r>
                            <a:rPr lang="en-US" altLang="zh-CN" sz="1600" i="1">
                              <a:solidFill>
                                <a:schemeClr val="bg2"/>
                              </a:solidFill>
                              <a:latin typeface="Cambria Math" panose="02040503050406030204" pitchFamily="18" charset="0"/>
                            </a:rPr>
                            <m:t>𝑣</m:t>
                          </m:r>
                        </m:e>
                      </m:acc>
                      <m:d>
                        <m:dPr>
                          <m:ctrlPr>
                            <a:rPr lang="en-US" altLang="zh-CN" sz="1600" i="1">
                              <a:solidFill>
                                <a:schemeClr val="bg2"/>
                              </a:solidFill>
                              <a:latin typeface="Cambria Math" panose="02040503050406030204" pitchFamily="18" charset="0"/>
                            </a:rPr>
                          </m:ctrlPr>
                        </m:dPr>
                        <m:e>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𝑡</m:t>
                              </m:r>
                            </m:e>
                            <m:sub>
                              <m:r>
                                <a:rPr lang="en-US" altLang="zh-CN" sz="1600" i="1">
                                  <a:solidFill>
                                    <a:schemeClr val="bg2"/>
                                  </a:solidFill>
                                  <a:latin typeface="Cambria Math" panose="02040503050406030204" pitchFamily="18" charset="0"/>
                                </a:rPr>
                                <m:t>0</m:t>
                              </m:r>
                            </m:sub>
                          </m:sSub>
                        </m:e>
                      </m:d>
                      <m:r>
                        <a:rPr lang="en-US" altLang="zh-CN" sz="1600" i="1">
                          <a:solidFill>
                            <a:schemeClr val="bg2"/>
                          </a:solidFill>
                          <a:latin typeface="Cambria Math" panose="02040503050406030204" pitchFamily="18" charset="0"/>
                        </a:rPr>
                        <m:t>+</m:t>
                      </m:r>
                      <m:sSup>
                        <m:sSupPr>
                          <m:ctrlPr>
                            <a:rPr lang="en-US" altLang="zh-CN" sz="1600" i="1">
                              <a:solidFill>
                                <a:schemeClr val="bg2"/>
                              </a:solidFill>
                              <a:latin typeface="Cambria Math" panose="02040503050406030204" pitchFamily="18" charset="0"/>
                            </a:rPr>
                          </m:ctrlPr>
                        </m:sSupPr>
                        <m:e>
                          <m:r>
                            <a:rPr lang="en-US" altLang="zh-CN" sz="1600" i="1">
                              <a:solidFill>
                                <a:schemeClr val="bg2"/>
                              </a:solidFill>
                              <a:latin typeface="Cambria Math" panose="02040503050406030204" pitchFamily="18" charset="0"/>
                            </a:rPr>
                            <m:t>𝑀</m:t>
                          </m:r>
                        </m:e>
                        <m:sup>
                          <m:r>
                            <a:rPr lang="en-US" altLang="zh-CN" sz="1600" i="1">
                              <a:solidFill>
                                <a:schemeClr val="bg2"/>
                              </a:solidFill>
                              <a:latin typeface="Cambria Math" panose="02040503050406030204" pitchFamily="18" charset="0"/>
                            </a:rPr>
                            <m:t>−1</m:t>
                          </m:r>
                        </m:sup>
                      </m:sSup>
                      <m:acc>
                        <m:accPr>
                          <m:chr m:val="⃗"/>
                          <m:ctrlPr>
                            <a:rPr lang="en-US" altLang="zh-CN" sz="1600" i="1">
                              <a:solidFill>
                                <a:schemeClr val="bg2"/>
                              </a:solidFill>
                              <a:latin typeface="Cambria Math" panose="02040503050406030204" pitchFamily="18" charset="0"/>
                            </a:rPr>
                          </m:ctrlPr>
                        </m:accPr>
                        <m:e>
                          <m:r>
                            <a:rPr lang="en-US" altLang="zh-CN" sz="1600" i="1">
                              <a:solidFill>
                                <a:schemeClr val="bg2"/>
                              </a:solidFill>
                              <a:latin typeface="Cambria Math" panose="02040503050406030204" pitchFamily="18" charset="0"/>
                            </a:rPr>
                            <m:t>𝐹</m:t>
                          </m:r>
                        </m:e>
                      </m:acc>
                      <m:d>
                        <m:dPr>
                          <m:ctrlPr>
                            <a:rPr lang="en-US" altLang="zh-CN" sz="1600" i="1">
                              <a:solidFill>
                                <a:schemeClr val="bg2"/>
                              </a:solidFill>
                              <a:latin typeface="Cambria Math" panose="02040503050406030204" pitchFamily="18" charset="0"/>
                            </a:rPr>
                          </m:ctrlPr>
                        </m:dPr>
                        <m:e>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𝑡</m:t>
                              </m:r>
                            </m:e>
                            <m:sub>
                              <m:r>
                                <a:rPr lang="en-US" altLang="zh-CN" sz="1600" b="0" i="1" smtClean="0">
                                  <a:solidFill>
                                    <a:schemeClr val="bg2"/>
                                  </a:solidFill>
                                  <a:latin typeface="Cambria Math" panose="02040503050406030204" pitchFamily="18" charset="0"/>
                                </a:rPr>
                                <m:t>1</m:t>
                              </m:r>
                            </m:sub>
                          </m:sSub>
                        </m:e>
                      </m:d>
                      <m:r>
                        <m:rPr>
                          <m:sty m:val="p"/>
                        </m:rPr>
                        <a:rPr lang="en-US" altLang="zh-CN" sz="1600" i="1">
                          <a:solidFill>
                            <a:schemeClr val="bg2"/>
                          </a:solidFill>
                          <a:latin typeface="Cambria Math" panose="02040503050406030204" pitchFamily="18" charset="0"/>
                        </a:rPr>
                        <m:t>Δ</m:t>
                      </m:r>
                      <m:r>
                        <a:rPr lang="en-US" altLang="zh-CN" sz="1600" i="1">
                          <a:solidFill>
                            <a:schemeClr val="bg2"/>
                          </a:solidFill>
                          <a:latin typeface="Cambria Math" panose="02040503050406030204" pitchFamily="18" charset="0"/>
                        </a:rPr>
                        <m:t>𝑡</m:t>
                      </m:r>
                    </m:oMath>
                  </m:oMathPara>
                </a14:m>
                <a:endParaRPr lang="en-US" altLang="zh-CN" sz="1600" dirty="0">
                  <a:solidFill>
                    <a:schemeClr val="bg2"/>
                  </a:solidFill>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1600" i="1">
                          <a:solidFill>
                            <a:schemeClr val="bg2"/>
                          </a:solidFill>
                          <a:latin typeface="Cambria Math" panose="02040503050406030204" pitchFamily="18" charset="0"/>
                        </a:rPr>
                        <m:t>𝑥</m:t>
                      </m:r>
                      <m:d>
                        <m:dPr>
                          <m:ctrlPr>
                            <a:rPr lang="en-US" altLang="zh-CN" sz="1600" i="1">
                              <a:solidFill>
                                <a:schemeClr val="bg2"/>
                              </a:solidFill>
                              <a:latin typeface="Cambria Math" panose="02040503050406030204" pitchFamily="18" charset="0"/>
                            </a:rPr>
                          </m:ctrlPr>
                        </m:dPr>
                        <m:e>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𝑡</m:t>
                              </m:r>
                            </m:e>
                            <m:sub>
                              <m:r>
                                <a:rPr lang="en-US" altLang="zh-CN" sz="1600" i="1">
                                  <a:solidFill>
                                    <a:schemeClr val="bg2"/>
                                  </a:solidFill>
                                  <a:latin typeface="Cambria Math" panose="02040503050406030204" pitchFamily="18" charset="0"/>
                                </a:rPr>
                                <m:t>1</m:t>
                              </m:r>
                            </m:sub>
                          </m:sSub>
                        </m:e>
                      </m:d>
                      <m:r>
                        <a:rPr lang="en-US" altLang="zh-CN" sz="1600" i="1">
                          <a:solidFill>
                            <a:schemeClr val="bg2"/>
                          </a:solidFill>
                          <a:latin typeface="Cambria Math" panose="02040503050406030204" pitchFamily="18" charset="0"/>
                        </a:rPr>
                        <m:t>=</m:t>
                      </m:r>
                      <m:r>
                        <a:rPr lang="en-US" altLang="zh-CN" sz="1600" i="1">
                          <a:solidFill>
                            <a:schemeClr val="bg2"/>
                          </a:solidFill>
                          <a:latin typeface="Cambria Math" panose="02040503050406030204" pitchFamily="18" charset="0"/>
                        </a:rPr>
                        <m:t>𝑥</m:t>
                      </m:r>
                      <m:d>
                        <m:dPr>
                          <m:ctrlPr>
                            <a:rPr lang="en-US" altLang="zh-CN" sz="1600" i="1">
                              <a:solidFill>
                                <a:schemeClr val="bg2"/>
                              </a:solidFill>
                              <a:latin typeface="Cambria Math" panose="02040503050406030204" pitchFamily="18" charset="0"/>
                            </a:rPr>
                          </m:ctrlPr>
                        </m:dPr>
                        <m:e>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𝑡</m:t>
                              </m:r>
                            </m:e>
                            <m:sub>
                              <m:r>
                                <a:rPr lang="en-US" altLang="zh-CN" sz="1600" i="1">
                                  <a:solidFill>
                                    <a:schemeClr val="bg2"/>
                                  </a:solidFill>
                                  <a:latin typeface="Cambria Math" panose="02040503050406030204" pitchFamily="18" charset="0"/>
                                </a:rPr>
                                <m:t>0</m:t>
                              </m:r>
                            </m:sub>
                          </m:sSub>
                        </m:e>
                      </m:d>
                      <m:r>
                        <a:rPr lang="en-US" altLang="zh-CN" sz="1600" i="1">
                          <a:solidFill>
                            <a:schemeClr val="bg2"/>
                          </a:solidFill>
                          <a:latin typeface="Cambria Math" panose="02040503050406030204" pitchFamily="18" charset="0"/>
                        </a:rPr>
                        <m:t>+</m:t>
                      </m:r>
                      <m:acc>
                        <m:accPr>
                          <m:chr m:val="⃗"/>
                          <m:ctrlPr>
                            <a:rPr lang="en-US" altLang="zh-CN" sz="1600" i="1">
                              <a:solidFill>
                                <a:schemeClr val="bg2"/>
                              </a:solidFill>
                              <a:latin typeface="Cambria Math" panose="02040503050406030204" pitchFamily="18" charset="0"/>
                            </a:rPr>
                          </m:ctrlPr>
                        </m:accPr>
                        <m:e>
                          <m:r>
                            <a:rPr lang="en-US" altLang="zh-CN" sz="1600" i="1">
                              <a:solidFill>
                                <a:schemeClr val="bg2"/>
                              </a:solidFill>
                              <a:latin typeface="Cambria Math" panose="02040503050406030204" pitchFamily="18" charset="0"/>
                            </a:rPr>
                            <m:t>𝑣</m:t>
                          </m:r>
                        </m:e>
                      </m:acc>
                      <m:d>
                        <m:dPr>
                          <m:ctrlPr>
                            <a:rPr lang="en-US" altLang="zh-CN" sz="1600" i="1">
                              <a:solidFill>
                                <a:schemeClr val="bg2"/>
                              </a:solidFill>
                              <a:latin typeface="Cambria Math" panose="02040503050406030204" pitchFamily="18" charset="0"/>
                            </a:rPr>
                          </m:ctrlPr>
                        </m:dPr>
                        <m:e>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𝑡</m:t>
                              </m:r>
                            </m:e>
                            <m:sub>
                              <m:r>
                                <a:rPr lang="en-US" altLang="zh-CN" sz="1600" i="1">
                                  <a:solidFill>
                                    <a:schemeClr val="bg2"/>
                                  </a:solidFill>
                                  <a:latin typeface="Cambria Math" panose="02040503050406030204" pitchFamily="18" charset="0"/>
                                </a:rPr>
                                <m:t>1</m:t>
                              </m:r>
                            </m:sub>
                          </m:sSub>
                        </m:e>
                      </m:d>
                      <m:r>
                        <m:rPr>
                          <m:sty m:val="p"/>
                        </m:rPr>
                        <a:rPr lang="en-US" altLang="zh-CN" sz="1600" i="1">
                          <a:solidFill>
                            <a:schemeClr val="bg2"/>
                          </a:solidFill>
                          <a:latin typeface="Cambria Math" panose="02040503050406030204" pitchFamily="18" charset="0"/>
                        </a:rPr>
                        <m:t>Δ</m:t>
                      </m:r>
                      <m:r>
                        <a:rPr lang="en-US" altLang="zh-CN" sz="1600" i="1">
                          <a:solidFill>
                            <a:schemeClr val="bg2"/>
                          </a:solidFill>
                          <a:latin typeface="Cambria Math" panose="02040503050406030204" pitchFamily="18" charset="0"/>
                        </a:rPr>
                        <m:t>𝑡</m:t>
                      </m:r>
                    </m:oMath>
                  </m:oMathPara>
                </a14:m>
                <a:endParaRPr lang="en-US" altLang="zh-CN" sz="1600" dirty="0">
                  <a:solidFill>
                    <a:schemeClr val="bg2"/>
                  </a:solidFill>
                </a:endParaRPr>
              </a:p>
              <a:p>
                <a:pPr algn="just">
                  <a:lnSpc>
                    <a:spcPct val="150000"/>
                  </a:lnSpc>
                </a:pPr>
                <a:endParaRPr lang="en-US" altLang="zh-CN" sz="1600" dirty="0">
                  <a:solidFill>
                    <a:schemeClr val="bg2"/>
                  </a:solidFill>
                </a:endParaRPr>
              </a:p>
            </p:txBody>
          </p:sp>
        </mc:Choice>
        <mc:Fallback xmlns="">
          <p:sp>
            <p:nvSpPr>
              <p:cNvPr id="5" name="文本框 4">
                <a:extLst>
                  <a:ext uri="{FF2B5EF4-FFF2-40B4-BE49-F238E27FC236}">
                    <a16:creationId xmlns:a16="http://schemas.microsoft.com/office/drawing/2014/main" id="{438FA224-9E63-70E3-E67E-B1F7648342F3}"/>
                  </a:ext>
                </a:extLst>
              </p:cNvPr>
              <p:cNvSpPr txBox="1">
                <a:spLocks noRot="1" noChangeAspect="1" noMove="1" noResize="1" noEditPoints="1" noAdjustHandles="1" noChangeArrowheads="1" noChangeShapeType="1" noTextEdit="1"/>
              </p:cNvSpPr>
              <p:nvPr/>
            </p:nvSpPr>
            <p:spPr>
              <a:xfrm>
                <a:off x="1063335" y="1208622"/>
                <a:ext cx="4288878" cy="4622740"/>
              </a:xfrm>
              <a:prstGeom prst="rect">
                <a:avLst/>
              </a:prstGeom>
              <a:blipFill>
                <a:blip r:embed="rId3"/>
                <a:stretch>
                  <a:fillRect l="-7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4CC109D-D26A-8737-6E67-04FC3CF07947}"/>
                  </a:ext>
                </a:extLst>
              </p:cNvPr>
              <p:cNvSpPr txBox="1"/>
              <p:nvPr/>
            </p:nvSpPr>
            <p:spPr>
              <a:xfrm>
                <a:off x="6070900" y="673327"/>
                <a:ext cx="4995905" cy="5737596"/>
              </a:xfrm>
              <a:prstGeom prst="rect">
                <a:avLst/>
              </a:prstGeom>
              <a:noFill/>
            </p:spPr>
            <p:txBody>
              <a:bodyPr wrap="square">
                <a:spAutoFit/>
              </a:bodyPr>
              <a:lstStyle/>
              <a:p>
                <a:pPr algn="just">
                  <a:lnSpc>
                    <a:spcPct val="150000"/>
                  </a:lnSpc>
                </a:pPr>
                <a:r>
                  <a:rPr lang="en-US" altLang="zh-CN" sz="1600" dirty="0">
                    <a:solidFill>
                      <a:schemeClr val="bg2"/>
                    </a:solidFill>
                  </a:rPr>
                  <a:t>Linear iteration (</a:t>
                </a:r>
                <a14:m>
                  <m:oMath xmlns:m="http://schemas.openxmlformats.org/officeDocument/2006/math">
                    <m:r>
                      <a:rPr lang="en-US" altLang="zh-CN" sz="1600" i="1" dirty="0" smtClean="0">
                        <a:solidFill>
                          <a:schemeClr val="bg2"/>
                        </a:solidFill>
                        <a:latin typeface="Cambria Math" panose="02040503050406030204" pitchFamily="18" charset="0"/>
                      </a:rPr>
                      <m:t>𝐴𝑥</m:t>
                    </m:r>
                    <m:r>
                      <a:rPr lang="en-US" altLang="zh-CN" sz="1600" i="1" dirty="0" smtClean="0">
                        <a:solidFill>
                          <a:schemeClr val="bg2"/>
                        </a:solidFill>
                        <a:latin typeface="Cambria Math" panose="02040503050406030204" pitchFamily="18" charset="0"/>
                      </a:rPr>
                      <m:t>=</m:t>
                    </m:r>
                    <m:r>
                      <a:rPr lang="en-US" altLang="zh-CN" sz="1600" i="1" dirty="0" smtClean="0">
                        <a:solidFill>
                          <a:schemeClr val="bg2"/>
                        </a:solidFill>
                        <a:latin typeface="Cambria Math" panose="02040503050406030204" pitchFamily="18" charset="0"/>
                      </a:rPr>
                      <m:t>𝑏</m:t>
                    </m:r>
                  </m:oMath>
                </a14:m>
                <a:r>
                  <a:rPr lang="en-US" altLang="zh-CN" sz="1600" dirty="0">
                    <a:solidFill>
                      <a:schemeClr val="bg2"/>
                    </a:solidFill>
                  </a:rPr>
                  <a:t>)</a:t>
                </a:r>
              </a:p>
              <a:p>
                <a:pPr algn="just">
                  <a:lnSpc>
                    <a:spcPct val="150000"/>
                  </a:lnSpc>
                </a:pPr>
                <a14:m>
                  <m:oMath xmlns:m="http://schemas.openxmlformats.org/officeDocument/2006/math">
                    <m:r>
                      <a:rPr lang="en-US" altLang="zh-CN" sz="1600" i="1" dirty="0">
                        <a:solidFill>
                          <a:schemeClr val="bg2"/>
                        </a:solidFill>
                        <a:latin typeface="Cambria Math" panose="02040503050406030204" pitchFamily="18" charset="0"/>
                      </a:rPr>
                      <m:t>𝐴</m:t>
                    </m:r>
                  </m:oMath>
                </a14:m>
                <a:r>
                  <a:rPr lang="en-US" altLang="zh-CN" sz="1600" dirty="0">
                    <a:solidFill>
                      <a:schemeClr val="bg2"/>
                    </a:solidFill>
                  </a:rPr>
                  <a:t> = </a:t>
                </a:r>
                <a14:m>
                  <m:oMath xmlns:m="http://schemas.openxmlformats.org/officeDocument/2006/math">
                    <m:d>
                      <m:dPr>
                        <m:begChr m:val="["/>
                        <m:endChr m:val="]"/>
                        <m:ctrlPr>
                          <a:rPr lang="en-US" altLang="zh-CN" sz="1600" i="1" smtClean="0">
                            <a:solidFill>
                              <a:schemeClr val="bg2"/>
                            </a:solidFill>
                            <a:latin typeface="Cambria Math" panose="02040503050406030204" pitchFamily="18" charset="0"/>
                          </a:rPr>
                        </m:ctrlPr>
                      </m:dPr>
                      <m:e>
                        <m:m>
                          <m:mPr>
                            <m:mcs>
                              <m:mc>
                                <m:mcPr>
                                  <m:count m:val="3"/>
                                  <m:mcJc m:val="center"/>
                                </m:mcPr>
                              </m:mc>
                            </m:mcs>
                            <m:ctrlPr>
                              <a:rPr lang="en-US" altLang="zh-CN" sz="1600" i="1" smtClean="0">
                                <a:solidFill>
                                  <a:schemeClr val="bg2"/>
                                </a:solidFill>
                                <a:latin typeface="Cambria Math" panose="02040503050406030204" pitchFamily="18" charset="0"/>
                              </a:rPr>
                            </m:ctrlPr>
                          </m:mPr>
                          <m:mr>
                            <m:e>
                              <m:sSub>
                                <m:sSubPr>
                                  <m:ctrlPr>
                                    <a:rPr lang="en-US" altLang="zh-CN" sz="1600" i="1" smtClean="0">
                                      <a:solidFill>
                                        <a:schemeClr val="bg2"/>
                                      </a:solidFill>
                                      <a:latin typeface="Cambria Math" panose="02040503050406030204" pitchFamily="18" charset="0"/>
                                    </a:rPr>
                                  </m:ctrlPr>
                                </m:sSubPr>
                                <m:e>
                                  <m:r>
                                    <a:rPr lang="en-US" altLang="zh-CN" sz="1600" b="0" i="1" smtClean="0">
                                      <a:solidFill>
                                        <a:schemeClr val="bg2"/>
                                      </a:solidFill>
                                      <a:latin typeface="Cambria Math" panose="02040503050406030204" pitchFamily="18" charset="0"/>
                                    </a:rPr>
                                    <m:t>𝑎</m:t>
                                  </m:r>
                                </m:e>
                                <m:sub>
                                  <m:r>
                                    <a:rPr lang="en-US" altLang="zh-CN" sz="1600" b="0" i="1" smtClean="0">
                                      <a:solidFill>
                                        <a:schemeClr val="bg2"/>
                                      </a:solidFill>
                                      <a:latin typeface="Cambria Math" panose="02040503050406030204" pitchFamily="18" charset="0"/>
                                    </a:rPr>
                                    <m:t>11</m:t>
                                  </m:r>
                                </m:sub>
                              </m:sSub>
                            </m:e>
                            <m:e>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i="1">
                                      <a:solidFill>
                                        <a:schemeClr val="bg2"/>
                                      </a:solidFill>
                                      <a:latin typeface="Cambria Math" panose="02040503050406030204" pitchFamily="18" charset="0"/>
                                    </a:rPr>
                                    <m:t>1</m:t>
                                  </m:r>
                                  <m:r>
                                    <a:rPr lang="en-US" altLang="zh-CN" sz="1600" b="0" i="1" smtClean="0">
                                      <a:solidFill>
                                        <a:schemeClr val="bg2"/>
                                      </a:solidFill>
                                      <a:latin typeface="Cambria Math" panose="02040503050406030204" pitchFamily="18" charset="0"/>
                                    </a:rPr>
                                    <m:t>2</m:t>
                                  </m:r>
                                </m:sub>
                              </m:sSub>
                            </m:e>
                            <m:e>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i="1">
                                      <a:solidFill>
                                        <a:schemeClr val="bg2"/>
                                      </a:solidFill>
                                      <a:latin typeface="Cambria Math" panose="02040503050406030204" pitchFamily="18" charset="0"/>
                                    </a:rPr>
                                    <m:t>1</m:t>
                                  </m:r>
                                  <m:r>
                                    <a:rPr lang="en-US" altLang="zh-CN" sz="1600" b="0" i="1" smtClean="0">
                                      <a:solidFill>
                                        <a:schemeClr val="bg2"/>
                                      </a:solidFill>
                                      <a:latin typeface="Cambria Math" panose="02040503050406030204" pitchFamily="18" charset="0"/>
                                    </a:rPr>
                                    <m:t>3</m:t>
                                  </m:r>
                                </m:sub>
                              </m:sSub>
                            </m:e>
                          </m:mr>
                          <m:mr>
                            <m:e>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b="0" i="1" smtClean="0">
                                      <a:solidFill>
                                        <a:schemeClr val="bg2"/>
                                      </a:solidFill>
                                      <a:latin typeface="Cambria Math" panose="02040503050406030204" pitchFamily="18" charset="0"/>
                                    </a:rPr>
                                    <m:t>2</m:t>
                                  </m:r>
                                  <m:r>
                                    <a:rPr lang="en-US" altLang="zh-CN" sz="1600" i="1">
                                      <a:solidFill>
                                        <a:schemeClr val="bg2"/>
                                      </a:solidFill>
                                      <a:latin typeface="Cambria Math" panose="02040503050406030204" pitchFamily="18" charset="0"/>
                                    </a:rPr>
                                    <m:t>1</m:t>
                                  </m:r>
                                </m:sub>
                              </m:sSub>
                            </m:e>
                            <m:e>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b="0" i="1" smtClean="0">
                                      <a:solidFill>
                                        <a:schemeClr val="bg2"/>
                                      </a:solidFill>
                                      <a:latin typeface="Cambria Math" panose="02040503050406030204" pitchFamily="18" charset="0"/>
                                    </a:rPr>
                                    <m:t>22</m:t>
                                  </m:r>
                                </m:sub>
                              </m:sSub>
                            </m:e>
                            <m:e>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b="0" i="1" smtClean="0">
                                      <a:solidFill>
                                        <a:schemeClr val="bg2"/>
                                      </a:solidFill>
                                      <a:latin typeface="Cambria Math" panose="02040503050406030204" pitchFamily="18" charset="0"/>
                                    </a:rPr>
                                    <m:t>23</m:t>
                                  </m:r>
                                </m:sub>
                              </m:sSub>
                            </m:e>
                          </m:mr>
                          <m:mr>
                            <m:e>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b="0" i="1" smtClean="0">
                                      <a:solidFill>
                                        <a:schemeClr val="bg2"/>
                                      </a:solidFill>
                                      <a:latin typeface="Cambria Math" panose="02040503050406030204" pitchFamily="18" charset="0"/>
                                    </a:rPr>
                                    <m:t>31</m:t>
                                  </m:r>
                                </m:sub>
                              </m:sSub>
                            </m:e>
                            <m:e>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b="0" i="1" smtClean="0">
                                      <a:solidFill>
                                        <a:schemeClr val="bg2"/>
                                      </a:solidFill>
                                      <a:latin typeface="Cambria Math" panose="02040503050406030204" pitchFamily="18" charset="0"/>
                                    </a:rPr>
                                    <m:t>32</m:t>
                                  </m:r>
                                </m:sub>
                              </m:sSub>
                            </m:e>
                            <m:e>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b="0" i="1" smtClean="0">
                                      <a:solidFill>
                                        <a:schemeClr val="bg2"/>
                                      </a:solidFill>
                                      <a:latin typeface="Cambria Math" panose="02040503050406030204" pitchFamily="18" charset="0"/>
                                    </a:rPr>
                                    <m:t>33</m:t>
                                  </m:r>
                                </m:sub>
                              </m:sSub>
                            </m:e>
                          </m:mr>
                        </m:m>
                      </m:e>
                    </m:d>
                  </m:oMath>
                </a14:m>
                <a:r>
                  <a:rPr lang="en-US" altLang="zh-CN" sz="1600" dirty="0">
                    <a:solidFill>
                      <a:schemeClr val="bg2"/>
                    </a:solidFill>
                  </a:rPr>
                  <a:t>   </a:t>
                </a:r>
                <a14:m>
                  <m:oMath xmlns:m="http://schemas.openxmlformats.org/officeDocument/2006/math">
                    <m:r>
                      <a:rPr lang="en-US" altLang="zh-CN" sz="1600" i="1" dirty="0" smtClean="0">
                        <a:solidFill>
                          <a:schemeClr val="bg2"/>
                        </a:solidFill>
                        <a:latin typeface="Cambria Math" panose="02040503050406030204" pitchFamily="18" charset="0"/>
                      </a:rPr>
                      <m:t>𝑥</m:t>
                    </m:r>
                    <m:r>
                      <a:rPr lang="en-US" altLang="zh-CN" sz="1600" i="1" dirty="0" smtClean="0">
                        <a:solidFill>
                          <a:schemeClr val="bg2"/>
                        </a:solidFill>
                        <a:latin typeface="Cambria Math" panose="02040503050406030204" pitchFamily="18" charset="0"/>
                      </a:rPr>
                      <m:t>=</m:t>
                    </m:r>
                    <m:d>
                      <m:dPr>
                        <m:begChr m:val="["/>
                        <m:endChr m:val="]"/>
                        <m:ctrlPr>
                          <a:rPr lang="en-US" altLang="zh-CN" sz="1600" i="1" dirty="0" smtClean="0">
                            <a:solidFill>
                              <a:schemeClr val="bg2"/>
                            </a:solidFill>
                            <a:latin typeface="Cambria Math" panose="02040503050406030204" pitchFamily="18" charset="0"/>
                          </a:rPr>
                        </m:ctrlPr>
                      </m:dPr>
                      <m:e>
                        <m:m>
                          <m:mPr>
                            <m:plcHide m:val="on"/>
                            <m:mcs>
                              <m:mc>
                                <m:mcPr>
                                  <m:count m:val="1"/>
                                  <m:mcJc m:val="center"/>
                                </m:mcPr>
                              </m:mc>
                            </m:mcs>
                            <m:ctrlPr>
                              <a:rPr lang="en-US" altLang="zh-CN" sz="1600" i="1" dirty="0" smtClean="0">
                                <a:solidFill>
                                  <a:schemeClr val="bg2"/>
                                </a:solidFill>
                                <a:latin typeface="Cambria Math" panose="02040503050406030204" pitchFamily="18" charset="0"/>
                              </a:rPr>
                            </m:ctrlPr>
                          </m:mPr>
                          <m:mr>
                            <m:e>
                              <m:sSub>
                                <m:sSubPr>
                                  <m:ctrlPr>
                                    <a:rPr lang="en-US" altLang="zh-CN" sz="1600" i="1" dirty="0" smtClean="0">
                                      <a:solidFill>
                                        <a:schemeClr val="bg2"/>
                                      </a:solidFill>
                                      <a:latin typeface="Cambria Math" panose="02040503050406030204" pitchFamily="18" charset="0"/>
                                    </a:rPr>
                                  </m:ctrlPr>
                                </m:sSubPr>
                                <m:e>
                                  <m:r>
                                    <a:rPr lang="en-US" altLang="zh-CN" sz="1600" i="1" dirty="0" smtClean="0">
                                      <a:solidFill>
                                        <a:schemeClr val="bg2"/>
                                      </a:solidFill>
                                      <a:latin typeface="Cambria Math" panose="02040503050406030204" pitchFamily="18" charset="0"/>
                                    </a:rPr>
                                    <m:t>𝑥</m:t>
                                  </m:r>
                                </m:e>
                                <m:sub>
                                  <m:r>
                                    <a:rPr lang="en-US" altLang="zh-CN" sz="1600" i="1" dirty="0" smtClean="0">
                                      <a:solidFill>
                                        <a:schemeClr val="bg2"/>
                                      </a:solidFill>
                                      <a:latin typeface="Cambria Math" panose="02040503050406030204" pitchFamily="18" charset="0"/>
                                    </a:rPr>
                                    <m:t>1</m:t>
                                  </m:r>
                                </m:sub>
                              </m:sSub>
                            </m:e>
                          </m:mr>
                          <m:mr>
                            <m:e>
                              <m:sSub>
                                <m:sSubPr>
                                  <m:ctrlPr>
                                    <a:rPr lang="en-US" altLang="zh-CN" sz="1600" i="1" dirty="0" smtClean="0">
                                      <a:solidFill>
                                        <a:schemeClr val="bg2"/>
                                      </a:solidFill>
                                      <a:latin typeface="Cambria Math" panose="02040503050406030204" pitchFamily="18" charset="0"/>
                                    </a:rPr>
                                  </m:ctrlPr>
                                </m:sSubPr>
                                <m:e>
                                  <m:r>
                                    <a:rPr lang="en-US" altLang="zh-CN" sz="1600" i="1" dirty="0" smtClean="0">
                                      <a:solidFill>
                                        <a:schemeClr val="bg2"/>
                                      </a:solidFill>
                                      <a:latin typeface="Cambria Math" panose="02040503050406030204" pitchFamily="18" charset="0"/>
                                    </a:rPr>
                                    <m:t>𝑥</m:t>
                                  </m:r>
                                </m:e>
                                <m:sub>
                                  <m:r>
                                    <a:rPr lang="en-US" altLang="zh-CN" sz="1600" i="1" dirty="0" smtClean="0">
                                      <a:solidFill>
                                        <a:schemeClr val="bg2"/>
                                      </a:solidFill>
                                      <a:latin typeface="Cambria Math" panose="02040503050406030204" pitchFamily="18" charset="0"/>
                                    </a:rPr>
                                    <m:t>2</m:t>
                                  </m:r>
                                </m:sub>
                              </m:sSub>
                            </m:e>
                          </m:mr>
                          <m:mr>
                            <m:e>
                              <m:sSub>
                                <m:sSubPr>
                                  <m:ctrlPr>
                                    <a:rPr lang="en-US" altLang="zh-CN" sz="1600" i="1" dirty="0" smtClean="0">
                                      <a:solidFill>
                                        <a:schemeClr val="bg2"/>
                                      </a:solidFill>
                                      <a:latin typeface="Cambria Math" panose="02040503050406030204" pitchFamily="18" charset="0"/>
                                    </a:rPr>
                                  </m:ctrlPr>
                                </m:sSubPr>
                                <m:e>
                                  <m:r>
                                    <a:rPr lang="en-US" altLang="zh-CN" sz="1600" i="1" dirty="0" smtClean="0">
                                      <a:solidFill>
                                        <a:schemeClr val="bg2"/>
                                      </a:solidFill>
                                      <a:latin typeface="Cambria Math" panose="02040503050406030204" pitchFamily="18" charset="0"/>
                                    </a:rPr>
                                    <m:t>𝑥</m:t>
                                  </m:r>
                                </m:e>
                                <m:sub>
                                  <m:r>
                                    <a:rPr lang="en-US" altLang="zh-CN" sz="1600" i="1" dirty="0" smtClean="0">
                                      <a:solidFill>
                                        <a:schemeClr val="bg2"/>
                                      </a:solidFill>
                                      <a:latin typeface="Cambria Math" panose="02040503050406030204" pitchFamily="18" charset="0"/>
                                    </a:rPr>
                                    <m:t>3</m:t>
                                  </m:r>
                                </m:sub>
                              </m:sSub>
                            </m:e>
                          </m:mr>
                        </m:m>
                      </m:e>
                    </m:d>
                  </m:oMath>
                </a14:m>
                <a:r>
                  <a:rPr lang="en-US" altLang="zh-CN" sz="1600" dirty="0">
                    <a:solidFill>
                      <a:schemeClr val="bg2"/>
                    </a:solidFill>
                  </a:rPr>
                  <a:t>   </a:t>
                </a:r>
                <a14:m>
                  <m:oMath xmlns:m="http://schemas.openxmlformats.org/officeDocument/2006/math">
                    <m:r>
                      <a:rPr lang="en-US" altLang="zh-CN" sz="1600" i="1" dirty="0" smtClean="0">
                        <a:solidFill>
                          <a:schemeClr val="bg2"/>
                        </a:solidFill>
                        <a:latin typeface="Cambria Math" panose="02040503050406030204" pitchFamily="18" charset="0"/>
                      </a:rPr>
                      <m:t>𝑏</m:t>
                    </m:r>
                    <m:r>
                      <a:rPr lang="en-US" altLang="zh-CN" sz="1600" i="1" dirty="0" smtClean="0">
                        <a:solidFill>
                          <a:schemeClr val="bg2"/>
                        </a:solidFill>
                        <a:latin typeface="Cambria Math" panose="02040503050406030204" pitchFamily="18" charset="0"/>
                      </a:rPr>
                      <m:t>=</m:t>
                    </m:r>
                    <m:d>
                      <m:dPr>
                        <m:begChr m:val="["/>
                        <m:endChr m:val="]"/>
                        <m:ctrlPr>
                          <a:rPr lang="en-US" altLang="zh-CN" sz="1600" i="1" dirty="0" smtClean="0">
                            <a:solidFill>
                              <a:schemeClr val="bg2"/>
                            </a:solidFill>
                            <a:latin typeface="Cambria Math" panose="02040503050406030204" pitchFamily="18" charset="0"/>
                          </a:rPr>
                        </m:ctrlPr>
                      </m:dPr>
                      <m:e>
                        <m:m>
                          <m:mPr>
                            <m:plcHide m:val="on"/>
                            <m:mcs>
                              <m:mc>
                                <m:mcPr>
                                  <m:count m:val="1"/>
                                  <m:mcJc m:val="center"/>
                                </m:mcPr>
                              </m:mc>
                            </m:mcs>
                            <m:ctrlPr>
                              <a:rPr lang="en-US" altLang="zh-CN" sz="1600" i="1" dirty="0" smtClean="0">
                                <a:solidFill>
                                  <a:schemeClr val="bg2"/>
                                </a:solidFill>
                                <a:latin typeface="Cambria Math" panose="02040503050406030204" pitchFamily="18" charset="0"/>
                              </a:rPr>
                            </m:ctrlPr>
                          </m:mPr>
                          <m:mr>
                            <m:e>
                              <m:sSub>
                                <m:sSubPr>
                                  <m:ctrlPr>
                                    <a:rPr lang="en-US" altLang="zh-CN" sz="1600" i="1" dirty="0" smtClean="0">
                                      <a:solidFill>
                                        <a:schemeClr val="bg2"/>
                                      </a:solidFill>
                                      <a:latin typeface="Cambria Math" panose="02040503050406030204" pitchFamily="18" charset="0"/>
                                    </a:rPr>
                                  </m:ctrlPr>
                                </m:sSubPr>
                                <m:e>
                                  <m:r>
                                    <a:rPr lang="en-US" altLang="zh-CN" sz="1600" i="1" dirty="0" smtClean="0">
                                      <a:solidFill>
                                        <a:schemeClr val="bg2"/>
                                      </a:solidFill>
                                      <a:latin typeface="Cambria Math" panose="02040503050406030204" pitchFamily="18" charset="0"/>
                                    </a:rPr>
                                    <m:t>𝑏</m:t>
                                  </m:r>
                                </m:e>
                                <m:sub>
                                  <m:r>
                                    <a:rPr lang="en-US" altLang="zh-CN" sz="1600" i="1" dirty="0" smtClean="0">
                                      <a:solidFill>
                                        <a:schemeClr val="bg2"/>
                                      </a:solidFill>
                                      <a:latin typeface="Cambria Math" panose="02040503050406030204" pitchFamily="18" charset="0"/>
                                    </a:rPr>
                                    <m:t>1</m:t>
                                  </m:r>
                                </m:sub>
                              </m:sSub>
                            </m:e>
                          </m:mr>
                          <m:mr>
                            <m:e>
                              <m:sSub>
                                <m:sSubPr>
                                  <m:ctrlPr>
                                    <a:rPr lang="en-US" altLang="zh-CN" sz="1600" i="1" dirty="0" smtClean="0">
                                      <a:solidFill>
                                        <a:schemeClr val="bg2"/>
                                      </a:solidFill>
                                      <a:latin typeface="Cambria Math" panose="02040503050406030204" pitchFamily="18" charset="0"/>
                                    </a:rPr>
                                  </m:ctrlPr>
                                </m:sSubPr>
                                <m:e>
                                  <m:r>
                                    <a:rPr lang="en-US" altLang="zh-CN" sz="1600" i="1" dirty="0" smtClean="0">
                                      <a:solidFill>
                                        <a:schemeClr val="bg2"/>
                                      </a:solidFill>
                                      <a:latin typeface="Cambria Math" panose="02040503050406030204" pitchFamily="18" charset="0"/>
                                    </a:rPr>
                                    <m:t>𝑏</m:t>
                                  </m:r>
                                </m:e>
                                <m:sub>
                                  <m:r>
                                    <a:rPr lang="en-US" altLang="zh-CN" sz="1600" i="1" dirty="0" smtClean="0">
                                      <a:solidFill>
                                        <a:schemeClr val="bg2"/>
                                      </a:solidFill>
                                      <a:latin typeface="Cambria Math" panose="02040503050406030204" pitchFamily="18" charset="0"/>
                                    </a:rPr>
                                    <m:t>2</m:t>
                                  </m:r>
                                </m:sub>
                              </m:sSub>
                            </m:e>
                          </m:mr>
                          <m:mr>
                            <m:e>
                              <m:sSub>
                                <m:sSubPr>
                                  <m:ctrlPr>
                                    <a:rPr lang="en-US" altLang="zh-CN" sz="1600" i="1" dirty="0" smtClean="0">
                                      <a:solidFill>
                                        <a:schemeClr val="bg2"/>
                                      </a:solidFill>
                                      <a:latin typeface="Cambria Math" panose="02040503050406030204" pitchFamily="18" charset="0"/>
                                    </a:rPr>
                                  </m:ctrlPr>
                                </m:sSubPr>
                                <m:e>
                                  <m:r>
                                    <a:rPr lang="en-US" altLang="zh-CN" sz="1600" i="1" dirty="0" smtClean="0">
                                      <a:solidFill>
                                        <a:schemeClr val="bg2"/>
                                      </a:solidFill>
                                      <a:latin typeface="Cambria Math" panose="02040503050406030204" pitchFamily="18" charset="0"/>
                                    </a:rPr>
                                    <m:t>𝑏</m:t>
                                  </m:r>
                                </m:e>
                                <m:sub>
                                  <m:r>
                                    <a:rPr lang="en-US" altLang="zh-CN" sz="1600" i="1" dirty="0" smtClean="0">
                                      <a:solidFill>
                                        <a:schemeClr val="bg2"/>
                                      </a:solidFill>
                                      <a:latin typeface="Cambria Math" panose="02040503050406030204" pitchFamily="18" charset="0"/>
                                    </a:rPr>
                                    <m:t>3</m:t>
                                  </m:r>
                                </m:sub>
                              </m:sSub>
                            </m:e>
                          </m:mr>
                        </m:m>
                      </m:e>
                    </m:d>
                  </m:oMath>
                </a14:m>
                <a:endParaRPr lang="en-US" altLang="zh-CN" sz="1600" dirty="0">
                  <a:solidFill>
                    <a:schemeClr val="bg2"/>
                  </a:solidFill>
                </a:endParaRPr>
              </a:p>
              <a:p>
                <a:pPr algn="just">
                  <a:lnSpc>
                    <a:spcPct val="150000"/>
                  </a:lnSpc>
                </a:pPr>
                <a:r>
                  <a:rPr lang="en-US" altLang="zh-CN" sz="1600" dirty="0">
                    <a:solidFill>
                      <a:schemeClr val="bg2"/>
                    </a:solidFill>
                  </a:rPr>
                  <a:t>Jacobi </a:t>
                </a:r>
                <a14:m>
                  <m:oMath xmlns:m="http://schemas.openxmlformats.org/officeDocument/2006/math">
                    <m:d>
                      <m:dPr>
                        <m:begChr m:val="{"/>
                        <m:endChr m:val=""/>
                        <m:ctrlPr>
                          <a:rPr lang="en-US" altLang="zh-CN" sz="1600" i="1" smtClean="0">
                            <a:solidFill>
                              <a:schemeClr val="bg2"/>
                            </a:solidFill>
                            <a:latin typeface="Cambria Math" panose="02040503050406030204" pitchFamily="18" charset="0"/>
                          </a:rPr>
                        </m:ctrlPr>
                      </m:dPr>
                      <m:e>
                        <m:eqArr>
                          <m:eqArrPr>
                            <m:ctrlPr>
                              <a:rPr lang="en-US" altLang="zh-CN" sz="1600" i="1" smtClean="0">
                                <a:solidFill>
                                  <a:schemeClr val="bg2"/>
                                </a:solidFill>
                                <a:latin typeface="Cambria Math" panose="02040503050406030204" pitchFamily="18" charset="0"/>
                              </a:rPr>
                            </m:ctrlPr>
                          </m:eqArrPr>
                          <m:e>
                            <m:sSubSup>
                              <m:sSubSupPr>
                                <m:ctrlPr>
                                  <a:rPr lang="en-US" altLang="zh-CN" sz="1600" i="1">
                                    <a:solidFill>
                                      <a:schemeClr val="bg2"/>
                                    </a:solidFill>
                                    <a:latin typeface="Cambria Math" panose="02040503050406030204" pitchFamily="18" charset="0"/>
                                  </a:rPr>
                                </m:ctrlPr>
                              </m:sSubSupPr>
                              <m:e>
                                <m:r>
                                  <a:rPr lang="en-US" altLang="zh-CN" sz="1600" i="1">
                                    <a:solidFill>
                                      <a:schemeClr val="bg2"/>
                                    </a:solidFill>
                                    <a:latin typeface="Cambria Math" panose="02040503050406030204" pitchFamily="18" charset="0"/>
                                  </a:rPr>
                                  <m:t>𝑥</m:t>
                                </m:r>
                              </m:e>
                              <m:sub>
                                <m:r>
                                  <a:rPr lang="en-US" altLang="zh-CN" sz="1600" i="1">
                                    <a:solidFill>
                                      <a:schemeClr val="bg2"/>
                                    </a:solidFill>
                                    <a:latin typeface="Cambria Math" panose="02040503050406030204" pitchFamily="18" charset="0"/>
                                  </a:rPr>
                                  <m:t>1</m:t>
                                </m:r>
                              </m:sub>
                              <m:sup>
                                <m:r>
                                  <a:rPr lang="en-US" altLang="zh-CN" sz="1600" i="1">
                                    <a:solidFill>
                                      <a:schemeClr val="bg2"/>
                                    </a:solidFill>
                                    <a:latin typeface="Cambria Math" panose="02040503050406030204" pitchFamily="18" charset="0"/>
                                  </a:rPr>
                                  <m:t>𝑘</m:t>
                                </m:r>
                                <m:r>
                                  <a:rPr lang="en-US" altLang="zh-CN" sz="1600" i="1">
                                    <a:solidFill>
                                      <a:schemeClr val="bg2"/>
                                    </a:solidFill>
                                    <a:latin typeface="Cambria Math" panose="02040503050406030204" pitchFamily="18" charset="0"/>
                                  </a:rPr>
                                  <m:t>+1</m:t>
                                </m:r>
                              </m:sup>
                            </m:sSubSup>
                            <m:r>
                              <a:rPr lang="en-US" altLang="zh-CN" sz="1600" i="1">
                                <a:solidFill>
                                  <a:schemeClr val="bg2"/>
                                </a:solidFill>
                                <a:latin typeface="Cambria Math" panose="02040503050406030204" pitchFamily="18" charset="0"/>
                              </a:rPr>
                              <m:t>=</m:t>
                            </m:r>
                            <m:f>
                              <m:fPr>
                                <m:ctrlPr>
                                  <a:rPr lang="en-US" altLang="zh-CN" sz="1600" i="1">
                                    <a:solidFill>
                                      <a:schemeClr val="bg2"/>
                                    </a:solidFill>
                                    <a:latin typeface="Cambria Math" panose="02040503050406030204" pitchFamily="18" charset="0"/>
                                  </a:rPr>
                                </m:ctrlPr>
                              </m:fPr>
                              <m:num>
                                <m:r>
                                  <a:rPr lang="en-US" altLang="zh-CN" sz="1600" i="1">
                                    <a:solidFill>
                                      <a:schemeClr val="bg2"/>
                                    </a:solidFill>
                                    <a:latin typeface="Cambria Math" panose="02040503050406030204" pitchFamily="18" charset="0"/>
                                  </a:rPr>
                                  <m:t>1</m:t>
                                </m:r>
                              </m:num>
                              <m:den>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i="1">
                                        <a:solidFill>
                                          <a:schemeClr val="bg2"/>
                                        </a:solidFill>
                                        <a:latin typeface="Cambria Math" panose="02040503050406030204" pitchFamily="18" charset="0"/>
                                      </a:rPr>
                                      <m:t>11</m:t>
                                    </m:r>
                                  </m:sub>
                                </m:sSub>
                              </m:den>
                            </m:f>
                            <m:d>
                              <m:dPr>
                                <m:ctrlPr>
                                  <a:rPr lang="en-US" altLang="zh-CN" sz="1600" i="1">
                                    <a:solidFill>
                                      <a:schemeClr val="bg2"/>
                                    </a:solidFill>
                                    <a:latin typeface="Cambria Math" panose="02040503050406030204" pitchFamily="18" charset="0"/>
                                  </a:rPr>
                                </m:ctrlPr>
                              </m:dPr>
                              <m:e>
                                <m:r>
                                  <a:rPr lang="en-US" altLang="zh-CN" sz="1600" i="1">
                                    <a:solidFill>
                                      <a:schemeClr val="bg2"/>
                                    </a:solidFill>
                                    <a:latin typeface="Cambria Math" panose="02040503050406030204" pitchFamily="18" charset="0"/>
                                  </a:rPr>
                                  <m:t>−</m:t>
                                </m:r>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i="1">
                                        <a:solidFill>
                                          <a:schemeClr val="bg2"/>
                                        </a:solidFill>
                                        <a:latin typeface="Cambria Math" panose="02040503050406030204" pitchFamily="18" charset="0"/>
                                      </a:rPr>
                                      <m:t>12</m:t>
                                    </m:r>
                                  </m:sub>
                                </m:sSub>
                                <m:sSubSup>
                                  <m:sSubSupPr>
                                    <m:ctrlPr>
                                      <a:rPr lang="en-US" altLang="zh-CN" sz="1600" i="1">
                                        <a:solidFill>
                                          <a:schemeClr val="bg2"/>
                                        </a:solidFill>
                                        <a:latin typeface="Cambria Math" panose="02040503050406030204" pitchFamily="18" charset="0"/>
                                      </a:rPr>
                                    </m:ctrlPr>
                                  </m:sSubSupPr>
                                  <m:e>
                                    <m:r>
                                      <a:rPr lang="en-US" altLang="zh-CN" sz="1600" i="1">
                                        <a:solidFill>
                                          <a:schemeClr val="bg2"/>
                                        </a:solidFill>
                                        <a:latin typeface="Cambria Math" panose="02040503050406030204" pitchFamily="18" charset="0"/>
                                      </a:rPr>
                                      <m:t>𝑥</m:t>
                                    </m:r>
                                  </m:e>
                                  <m:sub>
                                    <m:r>
                                      <a:rPr lang="en-US" altLang="zh-CN" sz="1600" i="1">
                                        <a:solidFill>
                                          <a:schemeClr val="bg2"/>
                                        </a:solidFill>
                                        <a:latin typeface="Cambria Math" panose="02040503050406030204" pitchFamily="18" charset="0"/>
                                      </a:rPr>
                                      <m:t>2</m:t>
                                    </m:r>
                                  </m:sub>
                                  <m:sup>
                                    <m:r>
                                      <a:rPr lang="en-US" altLang="zh-CN" sz="1600" i="1">
                                        <a:solidFill>
                                          <a:schemeClr val="bg2"/>
                                        </a:solidFill>
                                        <a:latin typeface="Cambria Math" panose="02040503050406030204" pitchFamily="18" charset="0"/>
                                      </a:rPr>
                                      <m:t>𝑘</m:t>
                                    </m:r>
                                  </m:sup>
                                </m:sSubSup>
                                <m:r>
                                  <a:rPr lang="en-US" altLang="zh-CN" sz="1600" i="1">
                                    <a:solidFill>
                                      <a:schemeClr val="bg2"/>
                                    </a:solidFill>
                                    <a:latin typeface="Cambria Math" panose="02040503050406030204" pitchFamily="18" charset="0"/>
                                  </a:rPr>
                                  <m:t>−</m:t>
                                </m:r>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i="1">
                                        <a:solidFill>
                                          <a:schemeClr val="bg2"/>
                                        </a:solidFill>
                                        <a:latin typeface="Cambria Math" panose="02040503050406030204" pitchFamily="18" charset="0"/>
                                      </a:rPr>
                                      <m:t>13</m:t>
                                    </m:r>
                                  </m:sub>
                                </m:sSub>
                                <m:sSubSup>
                                  <m:sSubSupPr>
                                    <m:ctrlPr>
                                      <a:rPr lang="en-US" altLang="zh-CN" sz="1600" i="1">
                                        <a:solidFill>
                                          <a:schemeClr val="bg2"/>
                                        </a:solidFill>
                                        <a:latin typeface="Cambria Math" panose="02040503050406030204" pitchFamily="18" charset="0"/>
                                      </a:rPr>
                                    </m:ctrlPr>
                                  </m:sSubSupPr>
                                  <m:e>
                                    <m:r>
                                      <a:rPr lang="en-US" altLang="zh-CN" sz="1600" i="1">
                                        <a:solidFill>
                                          <a:schemeClr val="bg2"/>
                                        </a:solidFill>
                                        <a:latin typeface="Cambria Math" panose="02040503050406030204" pitchFamily="18" charset="0"/>
                                      </a:rPr>
                                      <m:t>𝑥</m:t>
                                    </m:r>
                                  </m:e>
                                  <m:sub>
                                    <m:r>
                                      <a:rPr lang="en-US" altLang="zh-CN" sz="1600" i="1">
                                        <a:solidFill>
                                          <a:schemeClr val="bg2"/>
                                        </a:solidFill>
                                        <a:latin typeface="Cambria Math" panose="02040503050406030204" pitchFamily="18" charset="0"/>
                                      </a:rPr>
                                      <m:t>3</m:t>
                                    </m:r>
                                  </m:sub>
                                  <m:sup>
                                    <m:r>
                                      <a:rPr lang="en-US" altLang="zh-CN" sz="1600" i="1">
                                        <a:solidFill>
                                          <a:schemeClr val="bg2"/>
                                        </a:solidFill>
                                        <a:latin typeface="Cambria Math" panose="02040503050406030204" pitchFamily="18" charset="0"/>
                                      </a:rPr>
                                      <m:t>𝑘</m:t>
                                    </m:r>
                                  </m:sup>
                                </m:sSubSup>
                                <m:r>
                                  <a:rPr lang="en-US" altLang="zh-CN" sz="1600" i="1">
                                    <a:solidFill>
                                      <a:schemeClr val="bg2"/>
                                    </a:solidFill>
                                    <a:latin typeface="Cambria Math" panose="02040503050406030204" pitchFamily="18" charset="0"/>
                                  </a:rPr>
                                  <m:t>+</m:t>
                                </m:r>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𝑏</m:t>
                                    </m:r>
                                  </m:e>
                                  <m:sub>
                                    <m:r>
                                      <a:rPr lang="en-US" altLang="zh-CN" sz="1600" i="1">
                                        <a:solidFill>
                                          <a:schemeClr val="bg2"/>
                                        </a:solidFill>
                                        <a:latin typeface="Cambria Math" panose="02040503050406030204" pitchFamily="18" charset="0"/>
                                      </a:rPr>
                                      <m:t>1</m:t>
                                    </m:r>
                                  </m:sub>
                                </m:sSub>
                              </m:e>
                            </m:d>
                          </m:e>
                          <m:e>
                            <m:sSubSup>
                              <m:sSubSupPr>
                                <m:ctrlPr>
                                  <a:rPr lang="en-US" altLang="zh-CN" sz="1600" i="1">
                                    <a:solidFill>
                                      <a:schemeClr val="bg2"/>
                                    </a:solidFill>
                                    <a:latin typeface="Cambria Math" panose="02040503050406030204" pitchFamily="18" charset="0"/>
                                  </a:rPr>
                                </m:ctrlPr>
                              </m:sSubSupPr>
                              <m:e>
                                <m:r>
                                  <a:rPr lang="en-US" altLang="zh-CN" sz="1600" i="1">
                                    <a:solidFill>
                                      <a:schemeClr val="bg2"/>
                                    </a:solidFill>
                                    <a:latin typeface="Cambria Math" panose="02040503050406030204" pitchFamily="18" charset="0"/>
                                  </a:rPr>
                                  <m:t>𝑥</m:t>
                                </m:r>
                              </m:e>
                              <m:sub>
                                <m:r>
                                  <a:rPr lang="en-US" altLang="zh-CN" sz="1600" i="1">
                                    <a:solidFill>
                                      <a:schemeClr val="bg2"/>
                                    </a:solidFill>
                                    <a:latin typeface="Cambria Math" panose="02040503050406030204" pitchFamily="18" charset="0"/>
                                  </a:rPr>
                                  <m:t>1</m:t>
                                </m:r>
                              </m:sub>
                              <m:sup>
                                <m:r>
                                  <a:rPr lang="en-US" altLang="zh-CN" sz="1600" i="1">
                                    <a:solidFill>
                                      <a:schemeClr val="bg2"/>
                                    </a:solidFill>
                                    <a:latin typeface="Cambria Math" panose="02040503050406030204" pitchFamily="18" charset="0"/>
                                  </a:rPr>
                                  <m:t>𝑘</m:t>
                                </m:r>
                                <m:r>
                                  <a:rPr lang="en-US" altLang="zh-CN" sz="1600" i="1">
                                    <a:solidFill>
                                      <a:schemeClr val="bg2"/>
                                    </a:solidFill>
                                    <a:latin typeface="Cambria Math" panose="02040503050406030204" pitchFamily="18" charset="0"/>
                                  </a:rPr>
                                  <m:t>+1</m:t>
                                </m:r>
                              </m:sup>
                            </m:sSubSup>
                            <m:r>
                              <a:rPr lang="en-US" altLang="zh-CN" sz="1600" i="1">
                                <a:solidFill>
                                  <a:schemeClr val="bg2"/>
                                </a:solidFill>
                                <a:latin typeface="Cambria Math" panose="02040503050406030204" pitchFamily="18" charset="0"/>
                              </a:rPr>
                              <m:t>=</m:t>
                            </m:r>
                            <m:f>
                              <m:fPr>
                                <m:ctrlPr>
                                  <a:rPr lang="en-US" altLang="zh-CN" sz="1600" i="1">
                                    <a:solidFill>
                                      <a:schemeClr val="bg2"/>
                                    </a:solidFill>
                                    <a:latin typeface="Cambria Math" panose="02040503050406030204" pitchFamily="18" charset="0"/>
                                  </a:rPr>
                                </m:ctrlPr>
                              </m:fPr>
                              <m:num>
                                <m:r>
                                  <a:rPr lang="en-US" altLang="zh-CN" sz="1600" i="1">
                                    <a:solidFill>
                                      <a:schemeClr val="bg2"/>
                                    </a:solidFill>
                                    <a:latin typeface="Cambria Math" panose="02040503050406030204" pitchFamily="18" charset="0"/>
                                  </a:rPr>
                                  <m:t>1</m:t>
                                </m:r>
                              </m:num>
                              <m:den>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i="1">
                                        <a:solidFill>
                                          <a:schemeClr val="bg2"/>
                                        </a:solidFill>
                                        <a:latin typeface="Cambria Math" panose="02040503050406030204" pitchFamily="18" charset="0"/>
                                      </a:rPr>
                                      <m:t>11</m:t>
                                    </m:r>
                                  </m:sub>
                                </m:sSub>
                              </m:den>
                            </m:f>
                            <m:d>
                              <m:dPr>
                                <m:ctrlPr>
                                  <a:rPr lang="en-US" altLang="zh-CN" sz="1600" i="1">
                                    <a:solidFill>
                                      <a:schemeClr val="bg2"/>
                                    </a:solidFill>
                                    <a:latin typeface="Cambria Math" panose="02040503050406030204" pitchFamily="18" charset="0"/>
                                  </a:rPr>
                                </m:ctrlPr>
                              </m:dPr>
                              <m:e>
                                <m:r>
                                  <a:rPr lang="en-US" altLang="zh-CN" sz="1600" i="1">
                                    <a:solidFill>
                                      <a:schemeClr val="bg2"/>
                                    </a:solidFill>
                                    <a:latin typeface="Cambria Math" panose="02040503050406030204" pitchFamily="18" charset="0"/>
                                  </a:rPr>
                                  <m:t>−</m:t>
                                </m:r>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i="1">
                                        <a:solidFill>
                                          <a:schemeClr val="bg2"/>
                                        </a:solidFill>
                                        <a:latin typeface="Cambria Math" panose="02040503050406030204" pitchFamily="18" charset="0"/>
                                      </a:rPr>
                                      <m:t>12</m:t>
                                    </m:r>
                                  </m:sub>
                                </m:sSub>
                                <m:sSubSup>
                                  <m:sSubSupPr>
                                    <m:ctrlPr>
                                      <a:rPr lang="en-US" altLang="zh-CN" sz="1600" i="1">
                                        <a:solidFill>
                                          <a:schemeClr val="bg2"/>
                                        </a:solidFill>
                                        <a:latin typeface="Cambria Math" panose="02040503050406030204" pitchFamily="18" charset="0"/>
                                      </a:rPr>
                                    </m:ctrlPr>
                                  </m:sSubSupPr>
                                  <m:e>
                                    <m:r>
                                      <a:rPr lang="en-US" altLang="zh-CN" sz="1600" i="1">
                                        <a:solidFill>
                                          <a:schemeClr val="bg2"/>
                                        </a:solidFill>
                                        <a:latin typeface="Cambria Math" panose="02040503050406030204" pitchFamily="18" charset="0"/>
                                      </a:rPr>
                                      <m:t>𝑥</m:t>
                                    </m:r>
                                  </m:e>
                                  <m:sub>
                                    <m:r>
                                      <a:rPr lang="en-US" altLang="zh-CN" sz="1600" i="1">
                                        <a:solidFill>
                                          <a:schemeClr val="bg2"/>
                                        </a:solidFill>
                                        <a:latin typeface="Cambria Math" panose="02040503050406030204" pitchFamily="18" charset="0"/>
                                      </a:rPr>
                                      <m:t>2</m:t>
                                    </m:r>
                                  </m:sub>
                                  <m:sup>
                                    <m:r>
                                      <a:rPr lang="en-US" altLang="zh-CN" sz="1600" i="1">
                                        <a:solidFill>
                                          <a:schemeClr val="bg2"/>
                                        </a:solidFill>
                                        <a:latin typeface="Cambria Math" panose="02040503050406030204" pitchFamily="18" charset="0"/>
                                      </a:rPr>
                                      <m:t>𝑘</m:t>
                                    </m:r>
                                  </m:sup>
                                </m:sSubSup>
                                <m:r>
                                  <a:rPr lang="en-US" altLang="zh-CN" sz="1600" i="1">
                                    <a:solidFill>
                                      <a:schemeClr val="bg2"/>
                                    </a:solidFill>
                                    <a:latin typeface="Cambria Math" panose="02040503050406030204" pitchFamily="18" charset="0"/>
                                  </a:rPr>
                                  <m:t>−</m:t>
                                </m:r>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i="1">
                                        <a:solidFill>
                                          <a:schemeClr val="bg2"/>
                                        </a:solidFill>
                                        <a:latin typeface="Cambria Math" panose="02040503050406030204" pitchFamily="18" charset="0"/>
                                      </a:rPr>
                                      <m:t>13</m:t>
                                    </m:r>
                                  </m:sub>
                                </m:sSub>
                                <m:sSubSup>
                                  <m:sSubSupPr>
                                    <m:ctrlPr>
                                      <a:rPr lang="en-US" altLang="zh-CN" sz="1600" i="1">
                                        <a:solidFill>
                                          <a:schemeClr val="bg2"/>
                                        </a:solidFill>
                                        <a:latin typeface="Cambria Math" panose="02040503050406030204" pitchFamily="18" charset="0"/>
                                      </a:rPr>
                                    </m:ctrlPr>
                                  </m:sSubSupPr>
                                  <m:e>
                                    <m:r>
                                      <a:rPr lang="en-US" altLang="zh-CN" sz="1600" i="1">
                                        <a:solidFill>
                                          <a:schemeClr val="bg2"/>
                                        </a:solidFill>
                                        <a:latin typeface="Cambria Math" panose="02040503050406030204" pitchFamily="18" charset="0"/>
                                      </a:rPr>
                                      <m:t>𝑥</m:t>
                                    </m:r>
                                  </m:e>
                                  <m:sub>
                                    <m:r>
                                      <a:rPr lang="en-US" altLang="zh-CN" sz="1600" i="1">
                                        <a:solidFill>
                                          <a:schemeClr val="bg2"/>
                                        </a:solidFill>
                                        <a:latin typeface="Cambria Math" panose="02040503050406030204" pitchFamily="18" charset="0"/>
                                      </a:rPr>
                                      <m:t>3</m:t>
                                    </m:r>
                                  </m:sub>
                                  <m:sup>
                                    <m:r>
                                      <a:rPr lang="en-US" altLang="zh-CN" sz="1600" i="1">
                                        <a:solidFill>
                                          <a:schemeClr val="bg2"/>
                                        </a:solidFill>
                                        <a:latin typeface="Cambria Math" panose="02040503050406030204" pitchFamily="18" charset="0"/>
                                      </a:rPr>
                                      <m:t>𝑘</m:t>
                                    </m:r>
                                  </m:sup>
                                </m:sSubSup>
                                <m:r>
                                  <a:rPr lang="en-US" altLang="zh-CN" sz="1600" i="1">
                                    <a:solidFill>
                                      <a:schemeClr val="bg2"/>
                                    </a:solidFill>
                                    <a:latin typeface="Cambria Math" panose="02040503050406030204" pitchFamily="18" charset="0"/>
                                  </a:rPr>
                                  <m:t>+</m:t>
                                </m:r>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𝑏</m:t>
                                    </m:r>
                                  </m:e>
                                  <m:sub>
                                    <m:r>
                                      <a:rPr lang="en-US" altLang="zh-CN" sz="1600" i="1">
                                        <a:solidFill>
                                          <a:schemeClr val="bg2"/>
                                        </a:solidFill>
                                        <a:latin typeface="Cambria Math" panose="02040503050406030204" pitchFamily="18" charset="0"/>
                                      </a:rPr>
                                      <m:t>1</m:t>
                                    </m:r>
                                  </m:sub>
                                </m:sSub>
                              </m:e>
                            </m:d>
                          </m:e>
                          <m:e>
                            <m:sSubSup>
                              <m:sSubSupPr>
                                <m:ctrlPr>
                                  <a:rPr lang="en-US" altLang="zh-CN" sz="1600" i="1">
                                    <a:solidFill>
                                      <a:schemeClr val="bg2"/>
                                    </a:solidFill>
                                    <a:latin typeface="Cambria Math" panose="02040503050406030204" pitchFamily="18" charset="0"/>
                                  </a:rPr>
                                </m:ctrlPr>
                              </m:sSubSupPr>
                              <m:e>
                                <m:r>
                                  <a:rPr lang="en-US" altLang="zh-CN" sz="1600" i="1">
                                    <a:solidFill>
                                      <a:schemeClr val="bg2"/>
                                    </a:solidFill>
                                    <a:latin typeface="Cambria Math" panose="02040503050406030204" pitchFamily="18" charset="0"/>
                                  </a:rPr>
                                  <m:t>𝑥</m:t>
                                </m:r>
                              </m:e>
                              <m:sub>
                                <m:r>
                                  <a:rPr lang="en-US" altLang="zh-CN" sz="1600" i="1">
                                    <a:solidFill>
                                      <a:schemeClr val="bg2"/>
                                    </a:solidFill>
                                    <a:latin typeface="Cambria Math" panose="02040503050406030204" pitchFamily="18" charset="0"/>
                                  </a:rPr>
                                  <m:t>1</m:t>
                                </m:r>
                              </m:sub>
                              <m:sup>
                                <m:r>
                                  <a:rPr lang="en-US" altLang="zh-CN" sz="1600" i="1">
                                    <a:solidFill>
                                      <a:schemeClr val="bg2"/>
                                    </a:solidFill>
                                    <a:latin typeface="Cambria Math" panose="02040503050406030204" pitchFamily="18" charset="0"/>
                                  </a:rPr>
                                  <m:t>𝑘</m:t>
                                </m:r>
                                <m:r>
                                  <a:rPr lang="en-US" altLang="zh-CN" sz="1600" i="1">
                                    <a:solidFill>
                                      <a:schemeClr val="bg2"/>
                                    </a:solidFill>
                                    <a:latin typeface="Cambria Math" panose="02040503050406030204" pitchFamily="18" charset="0"/>
                                  </a:rPr>
                                  <m:t>+1</m:t>
                                </m:r>
                              </m:sup>
                            </m:sSubSup>
                            <m:r>
                              <a:rPr lang="en-US" altLang="zh-CN" sz="1600" i="1">
                                <a:solidFill>
                                  <a:schemeClr val="bg2"/>
                                </a:solidFill>
                                <a:latin typeface="Cambria Math" panose="02040503050406030204" pitchFamily="18" charset="0"/>
                              </a:rPr>
                              <m:t>=</m:t>
                            </m:r>
                            <m:f>
                              <m:fPr>
                                <m:ctrlPr>
                                  <a:rPr lang="en-US" altLang="zh-CN" sz="1600" i="1">
                                    <a:solidFill>
                                      <a:schemeClr val="bg2"/>
                                    </a:solidFill>
                                    <a:latin typeface="Cambria Math" panose="02040503050406030204" pitchFamily="18" charset="0"/>
                                  </a:rPr>
                                </m:ctrlPr>
                              </m:fPr>
                              <m:num>
                                <m:r>
                                  <a:rPr lang="en-US" altLang="zh-CN" sz="1600" i="1">
                                    <a:solidFill>
                                      <a:schemeClr val="bg2"/>
                                    </a:solidFill>
                                    <a:latin typeface="Cambria Math" panose="02040503050406030204" pitchFamily="18" charset="0"/>
                                  </a:rPr>
                                  <m:t>1</m:t>
                                </m:r>
                              </m:num>
                              <m:den>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i="1">
                                        <a:solidFill>
                                          <a:schemeClr val="bg2"/>
                                        </a:solidFill>
                                        <a:latin typeface="Cambria Math" panose="02040503050406030204" pitchFamily="18" charset="0"/>
                                      </a:rPr>
                                      <m:t>11</m:t>
                                    </m:r>
                                  </m:sub>
                                </m:sSub>
                              </m:den>
                            </m:f>
                            <m:d>
                              <m:dPr>
                                <m:ctrlPr>
                                  <a:rPr lang="en-US" altLang="zh-CN" sz="1600" i="1">
                                    <a:solidFill>
                                      <a:schemeClr val="bg2"/>
                                    </a:solidFill>
                                    <a:latin typeface="Cambria Math" panose="02040503050406030204" pitchFamily="18" charset="0"/>
                                  </a:rPr>
                                </m:ctrlPr>
                              </m:dPr>
                              <m:e>
                                <m:r>
                                  <a:rPr lang="en-US" altLang="zh-CN" sz="1600" i="1">
                                    <a:solidFill>
                                      <a:schemeClr val="bg2"/>
                                    </a:solidFill>
                                    <a:latin typeface="Cambria Math" panose="02040503050406030204" pitchFamily="18" charset="0"/>
                                  </a:rPr>
                                  <m:t>−</m:t>
                                </m:r>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i="1">
                                        <a:solidFill>
                                          <a:schemeClr val="bg2"/>
                                        </a:solidFill>
                                        <a:latin typeface="Cambria Math" panose="02040503050406030204" pitchFamily="18" charset="0"/>
                                      </a:rPr>
                                      <m:t>12</m:t>
                                    </m:r>
                                  </m:sub>
                                </m:sSub>
                                <m:sSubSup>
                                  <m:sSubSupPr>
                                    <m:ctrlPr>
                                      <a:rPr lang="en-US" altLang="zh-CN" sz="1600" i="1">
                                        <a:solidFill>
                                          <a:schemeClr val="bg2"/>
                                        </a:solidFill>
                                        <a:latin typeface="Cambria Math" panose="02040503050406030204" pitchFamily="18" charset="0"/>
                                      </a:rPr>
                                    </m:ctrlPr>
                                  </m:sSubSupPr>
                                  <m:e>
                                    <m:r>
                                      <a:rPr lang="en-US" altLang="zh-CN" sz="1600" i="1">
                                        <a:solidFill>
                                          <a:schemeClr val="bg2"/>
                                        </a:solidFill>
                                        <a:latin typeface="Cambria Math" panose="02040503050406030204" pitchFamily="18" charset="0"/>
                                      </a:rPr>
                                      <m:t>𝑥</m:t>
                                    </m:r>
                                  </m:e>
                                  <m:sub>
                                    <m:r>
                                      <a:rPr lang="en-US" altLang="zh-CN" sz="1600" i="1">
                                        <a:solidFill>
                                          <a:schemeClr val="bg2"/>
                                        </a:solidFill>
                                        <a:latin typeface="Cambria Math" panose="02040503050406030204" pitchFamily="18" charset="0"/>
                                      </a:rPr>
                                      <m:t>2</m:t>
                                    </m:r>
                                  </m:sub>
                                  <m:sup>
                                    <m:r>
                                      <a:rPr lang="en-US" altLang="zh-CN" sz="1600" i="1">
                                        <a:solidFill>
                                          <a:schemeClr val="bg2"/>
                                        </a:solidFill>
                                        <a:latin typeface="Cambria Math" panose="02040503050406030204" pitchFamily="18" charset="0"/>
                                      </a:rPr>
                                      <m:t>𝑘</m:t>
                                    </m:r>
                                  </m:sup>
                                </m:sSubSup>
                                <m:r>
                                  <a:rPr lang="en-US" altLang="zh-CN" sz="1600" i="1">
                                    <a:solidFill>
                                      <a:schemeClr val="bg2"/>
                                    </a:solidFill>
                                    <a:latin typeface="Cambria Math" panose="02040503050406030204" pitchFamily="18" charset="0"/>
                                  </a:rPr>
                                  <m:t>−</m:t>
                                </m:r>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i="1">
                                        <a:solidFill>
                                          <a:schemeClr val="bg2"/>
                                        </a:solidFill>
                                        <a:latin typeface="Cambria Math" panose="02040503050406030204" pitchFamily="18" charset="0"/>
                                      </a:rPr>
                                      <m:t>13</m:t>
                                    </m:r>
                                  </m:sub>
                                </m:sSub>
                                <m:sSubSup>
                                  <m:sSubSupPr>
                                    <m:ctrlPr>
                                      <a:rPr lang="en-US" altLang="zh-CN" sz="1600" i="1">
                                        <a:solidFill>
                                          <a:schemeClr val="bg2"/>
                                        </a:solidFill>
                                        <a:latin typeface="Cambria Math" panose="02040503050406030204" pitchFamily="18" charset="0"/>
                                      </a:rPr>
                                    </m:ctrlPr>
                                  </m:sSubSupPr>
                                  <m:e>
                                    <m:r>
                                      <a:rPr lang="en-US" altLang="zh-CN" sz="1600" i="1">
                                        <a:solidFill>
                                          <a:schemeClr val="bg2"/>
                                        </a:solidFill>
                                        <a:latin typeface="Cambria Math" panose="02040503050406030204" pitchFamily="18" charset="0"/>
                                      </a:rPr>
                                      <m:t>𝑥</m:t>
                                    </m:r>
                                  </m:e>
                                  <m:sub>
                                    <m:r>
                                      <a:rPr lang="en-US" altLang="zh-CN" sz="1600" i="1">
                                        <a:solidFill>
                                          <a:schemeClr val="bg2"/>
                                        </a:solidFill>
                                        <a:latin typeface="Cambria Math" panose="02040503050406030204" pitchFamily="18" charset="0"/>
                                      </a:rPr>
                                      <m:t>3</m:t>
                                    </m:r>
                                  </m:sub>
                                  <m:sup>
                                    <m:r>
                                      <a:rPr lang="en-US" altLang="zh-CN" sz="1600" i="1">
                                        <a:solidFill>
                                          <a:schemeClr val="bg2"/>
                                        </a:solidFill>
                                        <a:latin typeface="Cambria Math" panose="02040503050406030204" pitchFamily="18" charset="0"/>
                                      </a:rPr>
                                      <m:t>𝑘</m:t>
                                    </m:r>
                                  </m:sup>
                                </m:sSubSup>
                                <m:r>
                                  <a:rPr lang="en-US" altLang="zh-CN" sz="1600" i="1">
                                    <a:solidFill>
                                      <a:schemeClr val="bg2"/>
                                    </a:solidFill>
                                    <a:latin typeface="Cambria Math" panose="02040503050406030204" pitchFamily="18" charset="0"/>
                                  </a:rPr>
                                  <m:t>+</m:t>
                                </m:r>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𝑏</m:t>
                                    </m:r>
                                  </m:e>
                                  <m:sub>
                                    <m:r>
                                      <a:rPr lang="en-US" altLang="zh-CN" sz="1600" i="1">
                                        <a:solidFill>
                                          <a:schemeClr val="bg2"/>
                                        </a:solidFill>
                                        <a:latin typeface="Cambria Math" panose="02040503050406030204" pitchFamily="18" charset="0"/>
                                      </a:rPr>
                                      <m:t>1</m:t>
                                    </m:r>
                                  </m:sub>
                                </m:sSub>
                              </m:e>
                            </m:d>
                          </m:e>
                        </m:eqArr>
                      </m:e>
                    </m:d>
                  </m:oMath>
                </a14:m>
                <a:endParaRPr lang="en-US" altLang="zh-CN" sz="1600" dirty="0">
                  <a:solidFill>
                    <a:schemeClr val="bg2"/>
                  </a:solidFill>
                </a:endParaRPr>
              </a:p>
              <a:p>
                <a:pPr algn="just">
                  <a:lnSpc>
                    <a:spcPct val="150000"/>
                  </a:lnSpc>
                </a:pPr>
                <a:r>
                  <a:rPr lang="en-US" altLang="zh-CN" sz="1600" dirty="0">
                    <a:solidFill>
                      <a:schemeClr val="bg2"/>
                    </a:solidFill>
                  </a:rPr>
                  <a:t>Gauss-Seidel </a:t>
                </a:r>
                <a14:m>
                  <m:oMath xmlns:m="http://schemas.openxmlformats.org/officeDocument/2006/math">
                    <m:d>
                      <m:dPr>
                        <m:begChr m:val="{"/>
                        <m:endChr m:val=""/>
                        <m:ctrlPr>
                          <a:rPr lang="en-US" altLang="zh-CN" sz="1600" i="1">
                            <a:solidFill>
                              <a:schemeClr val="bg2"/>
                            </a:solidFill>
                            <a:latin typeface="Cambria Math" panose="02040503050406030204" pitchFamily="18" charset="0"/>
                          </a:rPr>
                        </m:ctrlPr>
                      </m:dPr>
                      <m:e>
                        <m:eqArr>
                          <m:eqArrPr>
                            <m:ctrlPr>
                              <a:rPr lang="en-US" altLang="zh-CN" sz="1600" i="1">
                                <a:solidFill>
                                  <a:schemeClr val="bg2"/>
                                </a:solidFill>
                                <a:latin typeface="Cambria Math" panose="02040503050406030204" pitchFamily="18" charset="0"/>
                              </a:rPr>
                            </m:ctrlPr>
                          </m:eqArrPr>
                          <m:e>
                            <m:sSubSup>
                              <m:sSubSupPr>
                                <m:ctrlPr>
                                  <a:rPr lang="en-US" altLang="zh-CN" sz="1600" i="1">
                                    <a:solidFill>
                                      <a:schemeClr val="bg2"/>
                                    </a:solidFill>
                                    <a:latin typeface="Cambria Math" panose="02040503050406030204" pitchFamily="18" charset="0"/>
                                  </a:rPr>
                                </m:ctrlPr>
                              </m:sSubSupPr>
                              <m:e>
                                <m:r>
                                  <a:rPr lang="en-US" altLang="zh-CN" sz="1600" i="1">
                                    <a:solidFill>
                                      <a:schemeClr val="bg2"/>
                                    </a:solidFill>
                                    <a:latin typeface="Cambria Math" panose="02040503050406030204" pitchFamily="18" charset="0"/>
                                  </a:rPr>
                                  <m:t>𝑥</m:t>
                                </m:r>
                              </m:e>
                              <m:sub>
                                <m:r>
                                  <a:rPr lang="en-US" altLang="zh-CN" sz="1600" i="1">
                                    <a:solidFill>
                                      <a:schemeClr val="bg2"/>
                                    </a:solidFill>
                                    <a:latin typeface="Cambria Math" panose="02040503050406030204" pitchFamily="18" charset="0"/>
                                  </a:rPr>
                                  <m:t>1</m:t>
                                </m:r>
                              </m:sub>
                              <m:sup>
                                <m:r>
                                  <a:rPr lang="en-US" altLang="zh-CN" sz="1600" i="1">
                                    <a:solidFill>
                                      <a:schemeClr val="bg2"/>
                                    </a:solidFill>
                                    <a:latin typeface="Cambria Math" panose="02040503050406030204" pitchFamily="18" charset="0"/>
                                  </a:rPr>
                                  <m:t>𝑘</m:t>
                                </m:r>
                                <m:r>
                                  <a:rPr lang="en-US" altLang="zh-CN" sz="1600" i="1">
                                    <a:solidFill>
                                      <a:schemeClr val="bg2"/>
                                    </a:solidFill>
                                    <a:latin typeface="Cambria Math" panose="02040503050406030204" pitchFamily="18" charset="0"/>
                                  </a:rPr>
                                  <m:t>+1</m:t>
                                </m:r>
                              </m:sup>
                            </m:sSubSup>
                            <m:r>
                              <a:rPr lang="en-US" altLang="zh-CN" sz="1600" i="1">
                                <a:solidFill>
                                  <a:schemeClr val="bg2"/>
                                </a:solidFill>
                                <a:latin typeface="Cambria Math" panose="02040503050406030204" pitchFamily="18" charset="0"/>
                              </a:rPr>
                              <m:t>=</m:t>
                            </m:r>
                            <m:f>
                              <m:fPr>
                                <m:ctrlPr>
                                  <a:rPr lang="en-US" altLang="zh-CN" sz="1600" i="1">
                                    <a:solidFill>
                                      <a:schemeClr val="bg2"/>
                                    </a:solidFill>
                                    <a:latin typeface="Cambria Math" panose="02040503050406030204" pitchFamily="18" charset="0"/>
                                  </a:rPr>
                                </m:ctrlPr>
                              </m:fPr>
                              <m:num>
                                <m:r>
                                  <a:rPr lang="en-US" altLang="zh-CN" sz="1600" i="1">
                                    <a:solidFill>
                                      <a:schemeClr val="bg2"/>
                                    </a:solidFill>
                                    <a:latin typeface="Cambria Math" panose="02040503050406030204" pitchFamily="18" charset="0"/>
                                  </a:rPr>
                                  <m:t>1</m:t>
                                </m:r>
                              </m:num>
                              <m:den>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i="1">
                                        <a:solidFill>
                                          <a:schemeClr val="bg2"/>
                                        </a:solidFill>
                                        <a:latin typeface="Cambria Math" panose="02040503050406030204" pitchFamily="18" charset="0"/>
                                      </a:rPr>
                                      <m:t>11</m:t>
                                    </m:r>
                                  </m:sub>
                                </m:sSub>
                              </m:den>
                            </m:f>
                            <m:d>
                              <m:dPr>
                                <m:ctrlPr>
                                  <a:rPr lang="en-US" altLang="zh-CN" sz="1600" i="1">
                                    <a:solidFill>
                                      <a:schemeClr val="bg2"/>
                                    </a:solidFill>
                                    <a:latin typeface="Cambria Math" panose="02040503050406030204" pitchFamily="18" charset="0"/>
                                  </a:rPr>
                                </m:ctrlPr>
                              </m:dPr>
                              <m:e>
                                <m:r>
                                  <a:rPr lang="en-US" altLang="zh-CN" sz="1600" i="1">
                                    <a:solidFill>
                                      <a:schemeClr val="bg2"/>
                                    </a:solidFill>
                                    <a:latin typeface="Cambria Math" panose="02040503050406030204" pitchFamily="18" charset="0"/>
                                  </a:rPr>
                                  <m:t>−</m:t>
                                </m:r>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i="1">
                                        <a:solidFill>
                                          <a:schemeClr val="bg2"/>
                                        </a:solidFill>
                                        <a:latin typeface="Cambria Math" panose="02040503050406030204" pitchFamily="18" charset="0"/>
                                      </a:rPr>
                                      <m:t>12</m:t>
                                    </m:r>
                                  </m:sub>
                                </m:sSub>
                                <m:sSubSup>
                                  <m:sSubSupPr>
                                    <m:ctrlPr>
                                      <a:rPr lang="en-US" altLang="zh-CN" sz="1600" i="1">
                                        <a:solidFill>
                                          <a:schemeClr val="bg2"/>
                                        </a:solidFill>
                                        <a:latin typeface="Cambria Math" panose="02040503050406030204" pitchFamily="18" charset="0"/>
                                      </a:rPr>
                                    </m:ctrlPr>
                                  </m:sSubSupPr>
                                  <m:e>
                                    <m:r>
                                      <a:rPr lang="en-US" altLang="zh-CN" sz="1600" i="1">
                                        <a:solidFill>
                                          <a:schemeClr val="bg2"/>
                                        </a:solidFill>
                                        <a:latin typeface="Cambria Math" panose="02040503050406030204" pitchFamily="18" charset="0"/>
                                      </a:rPr>
                                      <m:t>𝑥</m:t>
                                    </m:r>
                                  </m:e>
                                  <m:sub>
                                    <m:r>
                                      <a:rPr lang="en-US" altLang="zh-CN" sz="1600" i="1">
                                        <a:solidFill>
                                          <a:schemeClr val="bg2"/>
                                        </a:solidFill>
                                        <a:latin typeface="Cambria Math" panose="02040503050406030204" pitchFamily="18" charset="0"/>
                                      </a:rPr>
                                      <m:t>2</m:t>
                                    </m:r>
                                  </m:sub>
                                  <m:sup>
                                    <m:r>
                                      <a:rPr lang="en-US" altLang="zh-CN" sz="1600" i="1">
                                        <a:solidFill>
                                          <a:schemeClr val="bg2"/>
                                        </a:solidFill>
                                        <a:latin typeface="Cambria Math" panose="02040503050406030204" pitchFamily="18" charset="0"/>
                                      </a:rPr>
                                      <m:t>𝑘</m:t>
                                    </m:r>
                                  </m:sup>
                                </m:sSubSup>
                                <m:r>
                                  <a:rPr lang="en-US" altLang="zh-CN" sz="1600" i="1">
                                    <a:solidFill>
                                      <a:schemeClr val="bg2"/>
                                    </a:solidFill>
                                    <a:latin typeface="Cambria Math" panose="02040503050406030204" pitchFamily="18" charset="0"/>
                                  </a:rPr>
                                  <m:t>−</m:t>
                                </m:r>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i="1">
                                        <a:solidFill>
                                          <a:schemeClr val="bg2"/>
                                        </a:solidFill>
                                        <a:latin typeface="Cambria Math" panose="02040503050406030204" pitchFamily="18" charset="0"/>
                                      </a:rPr>
                                      <m:t>13</m:t>
                                    </m:r>
                                  </m:sub>
                                </m:sSub>
                                <m:sSubSup>
                                  <m:sSubSupPr>
                                    <m:ctrlPr>
                                      <a:rPr lang="en-US" altLang="zh-CN" sz="1600" i="1">
                                        <a:solidFill>
                                          <a:schemeClr val="bg2"/>
                                        </a:solidFill>
                                        <a:latin typeface="Cambria Math" panose="02040503050406030204" pitchFamily="18" charset="0"/>
                                      </a:rPr>
                                    </m:ctrlPr>
                                  </m:sSubSupPr>
                                  <m:e>
                                    <m:r>
                                      <a:rPr lang="en-US" altLang="zh-CN" sz="1600" i="1">
                                        <a:solidFill>
                                          <a:schemeClr val="bg2"/>
                                        </a:solidFill>
                                        <a:latin typeface="Cambria Math" panose="02040503050406030204" pitchFamily="18" charset="0"/>
                                      </a:rPr>
                                      <m:t>𝑥</m:t>
                                    </m:r>
                                  </m:e>
                                  <m:sub>
                                    <m:r>
                                      <a:rPr lang="en-US" altLang="zh-CN" sz="1600" i="1">
                                        <a:solidFill>
                                          <a:schemeClr val="bg2"/>
                                        </a:solidFill>
                                        <a:latin typeface="Cambria Math" panose="02040503050406030204" pitchFamily="18" charset="0"/>
                                      </a:rPr>
                                      <m:t>3</m:t>
                                    </m:r>
                                  </m:sub>
                                  <m:sup>
                                    <m:r>
                                      <a:rPr lang="en-US" altLang="zh-CN" sz="1600" i="1">
                                        <a:solidFill>
                                          <a:schemeClr val="bg2"/>
                                        </a:solidFill>
                                        <a:latin typeface="Cambria Math" panose="02040503050406030204" pitchFamily="18" charset="0"/>
                                      </a:rPr>
                                      <m:t>𝑘</m:t>
                                    </m:r>
                                  </m:sup>
                                </m:sSubSup>
                                <m:r>
                                  <a:rPr lang="en-US" altLang="zh-CN" sz="1600" i="1">
                                    <a:solidFill>
                                      <a:schemeClr val="bg2"/>
                                    </a:solidFill>
                                    <a:latin typeface="Cambria Math" panose="02040503050406030204" pitchFamily="18" charset="0"/>
                                  </a:rPr>
                                  <m:t>+</m:t>
                                </m:r>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𝑏</m:t>
                                    </m:r>
                                  </m:e>
                                  <m:sub>
                                    <m:r>
                                      <a:rPr lang="en-US" altLang="zh-CN" sz="1600" i="1">
                                        <a:solidFill>
                                          <a:schemeClr val="bg2"/>
                                        </a:solidFill>
                                        <a:latin typeface="Cambria Math" panose="02040503050406030204" pitchFamily="18" charset="0"/>
                                      </a:rPr>
                                      <m:t>1</m:t>
                                    </m:r>
                                  </m:sub>
                                </m:sSub>
                              </m:e>
                            </m:d>
                          </m:e>
                          <m:e>
                            <m:sSubSup>
                              <m:sSubSupPr>
                                <m:ctrlPr>
                                  <a:rPr lang="en-US" altLang="zh-CN" sz="1600" i="1">
                                    <a:solidFill>
                                      <a:schemeClr val="bg2"/>
                                    </a:solidFill>
                                    <a:latin typeface="Cambria Math" panose="02040503050406030204" pitchFamily="18" charset="0"/>
                                  </a:rPr>
                                </m:ctrlPr>
                              </m:sSubSupPr>
                              <m:e>
                                <m:r>
                                  <a:rPr lang="en-US" altLang="zh-CN" sz="1600" i="1">
                                    <a:solidFill>
                                      <a:schemeClr val="bg2"/>
                                    </a:solidFill>
                                    <a:latin typeface="Cambria Math" panose="02040503050406030204" pitchFamily="18" charset="0"/>
                                  </a:rPr>
                                  <m:t>𝑥</m:t>
                                </m:r>
                              </m:e>
                              <m:sub>
                                <m:r>
                                  <a:rPr lang="en-US" altLang="zh-CN" sz="1600" i="1">
                                    <a:solidFill>
                                      <a:schemeClr val="bg2"/>
                                    </a:solidFill>
                                    <a:latin typeface="Cambria Math" panose="02040503050406030204" pitchFamily="18" charset="0"/>
                                  </a:rPr>
                                  <m:t>1</m:t>
                                </m:r>
                              </m:sub>
                              <m:sup>
                                <m:r>
                                  <a:rPr lang="en-US" altLang="zh-CN" sz="1600" i="1">
                                    <a:solidFill>
                                      <a:schemeClr val="bg2"/>
                                    </a:solidFill>
                                    <a:latin typeface="Cambria Math" panose="02040503050406030204" pitchFamily="18" charset="0"/>
                                  </a:rPr>
                                  <m:t>𝑘</m:t>
                                </m:r>
                                <m:r>
                                  <a:rPr lang="en-US" altLang="zh-CN" sz="1600" i="1">
                                    <a:solidFill>
                                      <a:schemeClr val="bg2"/>
                                    </a:solidFill>
                                    <a:latin typeface="Cambria Math" panose="02040503050406030204" pitchFamily="18" charset="0"/>
                                  </a:rPr>
                                  <m:t>+1</m:t>
                                </m:r>
                              </m:sup>
                            </m:sSubSup>
                            <m:r>
                              <a:rPr lang="en-US" altLang="zh-CN" sz="1600" i="1">
                                <a:solidFill>
                                  <a:schemeClr val="bg2"/>
                                </a:solidFill>
                                <a:latin typeface="Cambria Math" panose="02040503050406030204" pitchFamily="18" charset="0"/>
                              </a:rPr>
                              <m:t>=</m:t>
                            </m:r>
                            <m:f>
                              <m:fPr>
                                <m:ctrlPr>
                                  <a:rPr lang="en-US" altLang="zh-CN" sz="1600" i="1">
                                    <a:solidFill>
                                      <a:schemeClr val="bg2"/>
                                    </a:solidFill>
                                    <a:latin typeface="Cambria Math" panose="02040503050406030204" pitchFamily="18" charset="0"/>
                                  </a:rPr>
                                </m:ctrlPr>
                              </m:fPr>
                              <m:num>
                                <m:r>
                                  <a:rPr lang="en-US" altLang="zh-CN" sz="1600" i="1">
                                    <a:solidFill>
                                      <a:schemeClr val="bg2"/>
                                    </a:solidFill>
                                    <a:latin typeface="Cambria Math" panose="02040503050406030204" pitchFamily="18" charset="0"/>
                                  </a:rPr>
                                  <m:t>1</m:t>
                                </m:r>
                              </m:num>
                              <m:den>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i="1">
                                        <a:solidFill>
                                          <a:schemeClr val="bg2"/>
                                        </a:solidFill>
                                        <a:latin typeface="Cambria Math" panose="02040503050406030204" pitchFamily="18" charset="0"/>
                                      </a:rPr>
                                      <m:t>11</m:t>
                                    </m:r>
                                  </m:sub>
                                </m:sSub>
                              </m:den>
                            </m:f>
                            <m:d>
                              <m:dPr>
                                <m:ctrlPr>
                                  <a:rPr lang="en-US" altLang="zh-CN" sz="1600" i="1">
                                    <a:solidFill>
                                      <a:schemeClr val="bg2"/>
                                    </a:solidFill>
                                    <a:latin typeface="Cambria Math" panose="02040503050406030204" pitchFamily="18" charset="0"/>
                                  </a:rPr>
                                </m:ctrlPr>
                              </m:dPr>
                              <m:e>
                                <m:r>
                                  <a:rPr lang="en-US" altLang="zh-CN" sz="1600" i="1">
                                    <a:solidFill>
                                      <a:schemeClr val="bg2"/>
                                    </a:solidFill>
                                    <a:latin typeface="Cambria Math" panose="02040503050406030204" pitchFamily="18" charset="0"/>
                                  </a:rPr>
                                  <m:t>−</m:t>
                                </m:r>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i="1">
                                        <a:solidFill>
                                          <a:schemeClr val="bg2"/>
                                        </a:solidFill>
                                        <a:latin typeface="Cambria Math" panose="02040503050406030204" pitchFamily="18" charset="0"/>
                                      </a:rPr>
                                      <m:t>12</m:t>
                                    </m:r>
                                  </m:sub>
                                </m:sSub>
                                <m:sSubSup>
                                  <m:sSubSupPr>
                                    <m:ctrlPr>
                                      <a:rPr lang="en-US" altLang="zh-CN" sz="1600" i="1">
                                        <a:solidFill>
                                          <a:schemeClr val="bg2"/>
                                        </a:solidFill>
                                        <a:latin typeface="Cambria Math" panose="02040503050406030204" pitchFamily="18" charset="0"/>
                                      </a:rPr>
                                    </m:ctrlPr>
                                  </m:sSubSupPr>
                                  <m:e>
                                    <m:r>
                                      <a:rPr lang="en-US" altLang="zh-CN" sz="1600" i="1">
                                        <a:solidFill>
                                          <a:schemeClr val="bg2"/>
                                        </a:solidFill>
                                        <a:latin typeface="Cambria Math" panose="02040503050406030204" pitchFamily="18" charset="0"/>
                                      </a:rPr>
                                      <m:t>𝑥</m:t>
                                    </m:r>
                                  </m:e>
                                  <m:sub>
                                    <m:r>
                                      <a:rPr lang="en-US" altLang="zh-CN" sz="1600" i="1">
                                        <a:solidFill>
                                          <a:schemeClr val="bg2"/>
                                        </a:solidFill>
                                        <a:latin typeface="Cambria Math" panose="02040503050406030204" pitchFamily="18" charset="0"/>
                                      </a:rPr>
                                      <m:t>2</m:t>
                                    </m:r>
                                  </m:sub>
                                  <m:sup>
                                    <m:r>
                                      <a:rPr lang="en-US" altLang="zh-CN" sz="1600" i="1">
                                        <a:solidFill>
                                          <a:schemeClr val="bg2"/>
                                        </a:solidFill>
                                        <a:latin typeface="Cambria Math" panose="02040503050406030204" pitchFamily="18" charset="0"/>
                                      </a:rPr>
                                      <m:t>𝑘</m:t>
                                    </m:r>
                                    <m:r>
                                      <a:rPr lang="en-US" altLang="zh-CN" sz="1600" b="0" i="1" smtClean="0">
                                        <a:solidFill>
                                          <a:schemeClr val="bg2"/>
                                        </a:solidFill>
                                        <a:latin typeface="Cambria Math" panose="02040503050406030204" pitchFamily="18" charset="0"/>
                                      </a:rPr>
                                      <m:t>+1</m:t>
                                    </m:r>
                                  </m:sup>
                                </m:sSubSup>
                                <m:r>
                                  <a:rPr lang="en-US" altLang="zh-CN" sz="1600" i="1">
                                    <a:solidFill>
                                      <a:schemeClr val="bg2"/>
                                    </a:solidFill>
                                    <a:latin typeface="Cambria Math" panose="02040503050406030204" pitchFamily="18" charset="0"/>
                                  </a:rPr>
                                  <m:t>−</m:t>
                                </m:r>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i="1">
                                        <a:solidFill>
                                          <a:schemeClr val="bg2"/>
                                        </a:solidFill>
                                        <a:latin typeface="Cambria Math" panose="02040503050406030204" pitchFamily="18" charset="0"/>
                                      </a:rPr>
                                      <m:t>13</m:t>
                                    </m:r>
                                  </m:sub>
                                </m:sSub>
                                <m:sSubSup>
                                  <m:sSubSupPr>
                                    <m:ctrlPr>
                                      <a:rPr lang="en-US" altLang="zh-CN" sz="1600" i="1">
                                        <a:solidFill>
                                          <a:schemeClr val="bg2"/>
                                        </a:solidFill>
                                        <a:latin typeface="Cambria Math" panose="02040503050406030204" pitchFamily="18" charset="0"/>
                                      </a:rPr>
                                    </m:ctrlPr>
                                  </m:sSubSupPr>
                                  <m:e>
                                    <m:r>
                                      <a:rPr lang="en-US" altLang="zh-CN" sz="1600" i="1">
                                        <a:solidFill>
                                          <a:schemeClr val="bg2"/>
                                        </a:solidFill>
                                        <a:latin typeface="Cambria Math" panose="02040503050406030204" pitchFamily="18" charset="0"/>
                                      </a:rPr>
                                      <m:t>𝑥</m:t>
                                    </m:r>
                                  </m:e>
                                  <m:sub>
                                    <m:r>
                                      <a:rPr lang="en-US" altLang="zh-CN" sz="1600" i="1">
                                        <a:solidFill>
                                          <a:schemeClr val="bg2"/>
                                        </a:solidFill>
                                        <a:latin typeface="Cambria Math" panose="02040503050406030204" pitchFamily="18" charset="0"/>
                                      </a:rPr>
                                      <m:t>3</m:t>
                                    </m:r>
                                  </m:sub>
                                  <m:sup>
                                    <m:r>
                                      <a:rPr lang="en-US" altLang="zh-CN" sz="1600" i="1">
                                        <a:solidFill>
                                          <a:schemeClr val="bg2"/>
                                        </a:solidFill>
                                        <a:latin typeface="Cambria Math" panose="02040503050406030204" pitchFamily="18" charset="0"/>
                                      </a:rPr>
                                      <m:t>𝑘</m:t>
                                    </m:r>
                                  </m:sup>
                                </m:sSubSup>
                                <m:r>
                                  <a:rPr lang="en-US" altLang="zh-CN" sz="1600" i="1">
                                    <a:solidFill>
                                      <a:schemeClr val="bg2"/>
                                    </a:solidFill>
                                    <a:latin typeface="Cambria Math" panose="02040503050406030204" pitchFamily="18" charset="0"/>
                                  </a:rPr>
                                  <m:t>+</m:t>
                                </m:r>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𝑏</m:t>
                                    </m:r>
                                  </m:e>
                                  <m:sub>
                                    <m:r>
                                      <a:rPr lang="en-US" altLang="zh-CN" sz="1600" i="1">
                                        <a:solidFill>
                                          <a:schemeClr val="bg2"/>
                                        </a:solidFill>
                                        <a:latin typeface="Cambria Math" panose="02040503050406030204" pitchFamily="18" charset="0"/>
                                      </a:rPr>
                                      <m:t>1</m:t>
                                    </m:r>
                                  </m:sub>
                                </m:sSub>
                              </m:e>
                            </m:d>
                          </m:e>
                          <m:e>
                            <m:sSubSup>
                              <m:sSubSupPr>
                                <m:ctrlPr>
                                  <a:rPr lang="en-US" altLang="zh-CN" sz="1600" i="1">
                                    <a:solidFill>
                                      <a:schemeClr val="bg2"/>
                                    </a:solidFill>
                                    <a:latin typeface="Cambria Math" panose="02040503050406030204" pitchFamily="18" charset="0"/>
                                  </a:rPr>
                                </m:ctrlPr>
                              </m:sSubSupPr>
                              <m:e>
                                <m:r>
                                  <a:rPr lang="en-US" altLang="zh-CN" sz="1600" i="1">
                                    <a:solidFill>
                                      <a:schemeClr val="bg2"/>
                                    </a:solidFill>
                                    <a:latin typeface="Cambria Math" panose="02040503050406030204" pitchFamily="18" charset="0"/>
                                  </a:rPr>
                                  <m:t>𝑥</m:t>
                                </m:r>
                              </m:e>
                              <m:sub>
                                <m:r>
                                  <a:rPr lang="en-US" altLang="zh-CN" sz="1600" i="1">
                                    <a:solidFill>
                                      <a:schemeClr val="bg2"/>
                                    </a:solidFill>
                                    <a:latin typeface="Cambria Math" panose="02040503050406030204" pitchFamily="18" charset="0"/>
                                  </a:rPr>
                                  <m:t>1</m:t>
                                </m:r>
                              </m:sub>
                              <m:sup>
                                <m:r>
                                  <a:rPr lang="en-US" altLang="zh-CN" sz="1600" i="1">
                                    <a:solidFill>
                                      <a:schemeClr val="bg2"/>
                                    </a:solidFill>
                                    <a:latin typeface="Cambria Math" panose="02040503050406030204" pitchFamily="18" charset="0"/>
                                  </a:rPr>
                                  <m:t>𝑘</m:t>
                                </m:r>
                                <m:r>
                                  <a:rPr lang="en-US" altLang="zh-CN" sz="1600" i="1">
                                    <a:solidFill>
                                      <a:schemeClr val="bg2"/>
                                    </a:solidFill>
                                    <a:latin typeface="Cambria Math" panose="02040503050406030204" pitchFamily="18" charset="0"/>
                                  </a:rPr>
                                  <m:t>+1</m:t>
                                </m:r>
                              </m:sup>
                            </m:sSubSup>
                            <m:r>
                              <a:rPr lang="en-US" altLang="zh-CN" sz="1600" i="1">
                                <a:solidFill>
                                  <a:schemeClr val="bg2"/>
                                </a:solidFill>
                                <a:latin typeface="Cambria Math" panose="02040503050406030204" pitchFamily="18" charset="0"/>
                              </a:rPr>
                              <m:t>=</m:t>
                            </m:r>
                            <m:f>
                              <m:fPr>
                                <m:ctrlPr>
                                  <a:rPr lang="en-US" altLang="zh-CN" sz="1600" i="1">
                                    <a:solidFill>
                                      <a:schemeClr val="bg2"/>
                                    </a:solidFill>
                                    <a:latin typeface="Cambria Math" panose="02040503050406030204" pitchFamily="18" charset="0"/>
                                  </a:rPr>
                                </m:ctrlPr>
                              </m:fPr>
                              <m:num>
                                <m:r>
                                  <a:rPr lang="en-US" altLang="zh-CN" sz="1600" i="1">
                                    <a:solidFill>
                                      <a:schemeClr val="bg2"/>
                                    </a:solidFill>
                                    <a:latin typeface="Cambria Math" panose="02040503050406030204" pitchFamily="18" charset="0"/>
                                  </a:rPr>
                                  <m:t>1</m:t>
                                </m:r>
                              </m:num>
                              <m:den>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i="1">
                                        <a:solidFill>
                                          <a:schemeClr val="bg2"/>
                                        </a:solidFill>
                                        <a:latin typeface="Cambria Math" panose="02040503050406030204" pitchFamily="18" charset="0"/>
                                      </a:rPr>
                                      <m:t>11</m:t>
                                    </m:r>
                                  </m:sub>
                                </m:sSub>
                              </m:den>
                            </m:f>
                            <m:d>
                              <m:dPr>
                                <m:ctrlPr>
                                  <a:rPr lang="en-US" altLang="zh-CN" sz="1600" i="1">
                                    <a:solidFill>
                                      <a:schemeClr val="bg2"/>
                                    </a:solidFill>
                                    <a:latin typeface="Cambria Math" panose="02040503050406030204" pitchFamily="18" charset="0"/>
                                  </a:rPr>
                                </m:ctrlPr>
                              </m:dPr>
                              <m:e>
                                <m:r>
                                  <a:rPr lang="en-US" altLang="zh-CN" sz="1600" i="1">
                                    <a:solidFill>
                                      <a:schemeClr val="bg2"/>
                                    </a:solidFill>
                                    <a:latin typeface="Cambria Math" panose="02040503050406030204" pitchFamily="18" charset="0"/>
                                  </a:rPr>
                                  <m:t>−</m:t>
                                </m:r>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i="1">
                                        <a:solidFill>
                                          <a:schemeClr val="bg2"/>
                                        </a:solidFill>
                                        <a:latin typeface="Cambria Math" panose="02040503050406030204" pitchFamily="18" charset="0"/>
                                      </a:rPr>
                                      <m:t>12</m:t>
                                    </m:r>
                                  </m:sub>
                                </m:sSub>
                                <m:sSubSup>
                                  <m:sSubSupPr>
                                    <m:ctrlPr>
                                      <a:rPr lang="en-US" altLang="zh-CN" sz="1600" i="1">
                                        <a:solidFill>
                                          <a:schemeClr val="bg2"/>
                                        </a:solidFill>
                                        <a:latin typeface="Cambria Math" panose="02040503050406030204" pitchFamily="18" charset="0"/>
                                      </a:rPr>
                                    </m:ctrlPr>
                                  </m:sSubSupPr>
                                  <m:e>
                                    <m:r>
                                      <a:rPr lang="en-US" altLang="zh-CN" sz="1600" i="1">
                                        <a:solidFill>
                                          <a:schemeClr val="bg2"/>
                                        </a:solidFill>
                                        <a:latin typeface="Cambria Math" panose="02040503050406030204" pitchFamily="18" charset="0"/>
                                      </a:rPr>
                                      <m:t>𝑥</m:t>
                                    </m:r>
                                  </m:e>
                                  <m:sub>
                                    <m:r>
                                      <a:rPr lang="en-US" altLang="zh-CN" sz="1600" i="1">
                                        <a:solidFill>
                                          <a:schemeClr val="bg2"/>
                                        </a:solidFill>
                                        <a:latin typeface="Cambria Math" panose="02040503050406030204" pitchFamily="18" charset="0"/>
                                      </a:rPr>
                                      <m:t>2</m:t>
                                    </m:r>
                                  </m:sub>
                                  <m:sup>
                                    <m:r>
                                      <a:rPr lang="en-US" altLang="zh-CN" sz="1600" i="1">
                                        <a:solidFill>
                                          <a:schemeClr val="bg2"/>
                                        </a:solidFill>
                                        <a:latin typeface="Cambria Math" panose="02040503050406030204" pitchFamily="18" charset="0"/>
                                      </a:rPr>
                                      <m:t>𝑘</m:t>
                                    </m:r>
                                    <m:r>
                                      <a:rPr lang="en-US" altLang="zh-CN" sz="1600" b="0" i="1" smtClean="0">
                                        <a:solidFill>
                                          <a:schemeClr val="bg2"/>
                                        </a:solidFill>
                                        <a:latin typeface="Cambria Math" panose="02040503050406030204" pitchFamily="18" charset="0"/>
                                      </a:rPr>
                                      <m:t>+1</m:t>
                                    </m:r>
                                  </m:sup>
                                </m:sSubSup>
                                <m:r>
                                  <a:rPr lang="en-US" altLang="zh-CN" sz="1600" i="1">
                                    <a:solidFill>
                                      <a:schemeClr val="bg2"/>
                                    </a:solidFill>
                                    <a:latin typeface="Cambria Math" panose="02040503050406030204" pitchFamily="18" charset="0"/>
                                  </a:rPr>
                                  <m:t>−</m:t>
                                </m:r>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𝑎</m:t>
                                    </m:r>
                                  </m:e>
                                  <m:sub>
                                    <m:r>
                                      <a:rPr lang="en-US" altLang="zh-CN" sz="1600" i="1">
                                        <a:solidFill>
                                          <a:schemeClr val="bg2"/>
                                        </a:solidFill>
                                        <a:latin typeface="Cambria Math" panose="02040503050406030204" pitchFamily="18" charset="0"/>
                                      </a:rPr>
                                      <m:t>13</m:t>
                                    </m:r>
                                  </m:sub>
                                </m:sSub>
                                <m:sSubSup>
                                  <m:sSubSupPr>
                                    <m:ctrlPr>
                                      <a:rPr lang="en-US" altLang="zh-CN" sz="1600" i="1">
                                        <a:solidFill>
                                          <a:schemeClr val="bg2"/>
                                        </a:solidFill>
                                        <a:latin typeface="Cambria Math" panose="02040503050406030204" pitchFamily="18" charset="0"/>
                                      </a:rPr>
                                    </m:ctrlPr>
                                  </m:sSubSupPr>
                                  <m:e>
                                    <m:r>
                                      <a:rPr lang="en-US" altLang="zh-CN" sz="1600" i="1">
                                        <a:solidFill>
                                          <a:schemeClr val="bg2"/>
                                        </a:solidFill>
                                        <a:latin typeface="Cambria Math" panose="02040503050406030204" pitchFamily="18" charset="0"/>
                                      </a:rPr>
                                      <m:t>𝑥</m:t>
                                    </m:r>
                                  </m:e>
                                  <m:sub>
                                    <m:r>
                                      <a:rPr lang="en-US" altLang="zh-CN" sz="1600" i="1">
                                        <a:solidFill>
                                          <a:schemeClr val="bg2"/>
                                        </a:solidFill>
                                        <a:latin typeface="Cambria Math" panose="02040503050406030204" pitchFamily="18" charset="0"/>
                                      </a:rPr>
                                      <m:t>3</m:t>
                                    </m:r>
                                  </m:sub>
                                  <m:sup>
                                    <m:r>
                                      <a:rPr lang="en-US" altLang="zh-CN" sz="1600" i="1">
                                        <a:solidFill>
                                          <a:schemeClr val="bg2"/>
                                        </a:solidFill>
                                        <a:latin typeface="Cambria Math" panose="02040503050406030204" pitchFamily="18" charset="0"/>
                                      </a:rPr>
                                      <m:t>𝑘</m:t>
                                    </m:r>
                                    <m:r>
                                      <a:rPr lang="en-US" altLang="zh-CN" sz="1600" b="0" i="1" smtClean="0">
                                        <a:solidFill>
                                          <a:schemeClr val="bg2"/>
                                        </a:solidFill>
                                        <a:latin typeface="Cambria Math" panose="02040503050406030204" pitchFamily="18" charset="0"/>
                                      </a:rPr>
                                      <m:t>+1</m:t>
                                    </m:r>
                                  </m:sup>
                                </m:sSubSup>
                                <m:r>
                                  <a:rPr lang="en-US" altLang="zh-CN" sz="1600" i="1">
                                    <a:solidFill>
                                      <a:schemeClr val="bg2"/>
                                    </a:solidFill>
                                    <a:latin typeface="Cambria Math" panose="02040503050406030204" pitchFamily="18" charset="0"/>
                                  </a:rPr>
                                  <m:t>+</m:t>
                                </m:r>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𝑏</m:t>
                                    </m:r>
                                  </m:e>
                                  <m:sub>
                                    <m:r>
                                      <a:rPr lang="en-US" altLang="zh-CN" sz="1600" i="1">
                                        <a:solidFill>
                                          <a:schemeClr val="bg2"/>
                                        </a:solidFill>
                                        <a:latin typeface="Cambria Math" panose="02040503050406030204" pitchFamily="18" charset="0"/>
                                      </a:rPr>
                                      <m:t>1</m:t>
                                    </m:r>
                                  </m:sub>
                                </m:sSub>
                              </m:e>
                            </m:d>
                          </m:e>
                        </m:eqArr>
                      </m:e>
                    </m:d>
                  </m:oMath>
                </a14:m>
                <a:endParaRPr lang="en-US" altLang="zh-CN" sz="1600" dirty="0">
                  <a:solidFill>
                    <a:schemeClr val="bg2"/>
                  </a:solidFill>
                </a:endParaRPr>
              </a:p>
              <a:p>
                <a:pPr algn="just">
                  <a:lnSpc>
                    <a:spcPct val="150000"/>
                  </a:lnSpc>
                </a:pPr>
                <a:endParaRPr lang="en-US" altLang="zh-CN" sz="1600" dirty="0">
                  <a:solidFill>
                    <a:schemeClr val="bg2"/>
                  </a:solidFill>
                </a:endParaRPr>
              </a:p>
            </p:txBody>
          </p:sp>
        </mc:Choice>
        <mc:Fallback xmlns="">
          <p:sp>
            <p:nvSpPr>
              <p:cNvPr id="7" name="文本框 6">
                <a:extLst>
                  <a:ext uri="{FF2B5EF4-FFF2-40B4-BE49-F238E27FC236}">
                    <a16:creationId xmlns:a16="http://schemas.microsoft.com/office/drawing/2014/main" id="{B4CC109D-D26A-8737-6E67-04FC3CF07947}"/>
                  </a:ext>
                </a:extLst>
              </p:cNvPr>
              <p:cNvSpPr txBox="1">
                <a:spLocks noRot="1" noChangeAspect="1" noMove="1" noResize="1" noEditPoints="1" noAdjustHandles="1" noChangeArrowheads="1" noChangeShapeType="1" noTextEdit="1"/>
              </p:cNvSpPr>
              <p:nvPr/>
            </p:nvSpPr>
            <p:spPr>
              <a:xfrm>
                <a:off x="6070900" y="673327"/>
                <a:ext cx="4995905" cy="5737596"/>
              </a:xfrm>
              <a:prstGeom prst="rect">
                <a:avLst/>
              </a:prstGeom>
              <a:blipFill>
                <a:blip r:embed="rId4"/>
                <a:stretch>
                  <a:fillRect l="-7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4649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55"/>
                                        </p:tgtEl>
                                        <p:attrNameLst>
                                          <p:attrName>style.color</p:attrName>
                                        </p:attrNameLst>
                                      </p:cBhvr>
                                      <p:to>
                                        <a:schemeClr val="bg1"/>
                                      </p:to>
                                    </p:animClr>
                                    <p:animClr clrSpc="rgb" dir="cw">
                                      <p:cBhvr>
                                        <p:cTn id="7" dur="250" autoRev="1" fill="remove"/>
                                        <p:tgtEl>
                                          <p:spTgt spid="55"/>
                                        </p:tgtEl>
                                        <p:attrNameLst>
                                          <p:attrName>fillcolor</p:attrName>
                                        </p:attrNameLst>
                                      </p:cBhvr>
                                      <p:to>
                                        <a:schemeClr val="bg1"/>
                                      </p:to>
                                    </p:animClr>
                                    <p:set>
                                      <p:cBhvr>
                                        <p:cTn id="8" dur="250" autoRev="1" fill="remove"/>
                                        <p:tgtEl>
                                          <p:spTgt spid="55"/>
                                        </p:tgtEl>
                                        <p:attrNameLst>
                                          <p:attrName>fill.type</p:attrName>
                                        </p:attrNameLst>
                                      </p:cBhvr>
                                      <p:to>
                                        <p:strVal val="solid"/>
                                      </p:to>
                                    </p:set>
                                    <p:set>
                                      <p:cBhvr>
                                        <p:cTn id="9" dur="250" autoRev="1" fill="remove"/>
                                        <p:tgtEl>
                                          <p:spTgt spid="55"/>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54"/>
                                        </p:tgtEl>
                                        <p:attrNameLst>
                                          <p:attrName>style.color</p:attrName>
                                        </p:attrNameLst>
                                      </p:cBhvr>
                                      <p:to>
                                        <a:schemeClr val="bg1"/>
                                      </p:to>
                                    </p:animClr>
                                    <p:animClr clrSpc="rgb" dir="cw">
                                      <p:cBhvr>
                                        <p:cTn id="12" dur="250" autoRev="1" fill="remove"/>
                                        <p:tgtEl>
                                          <p:spTgt spid="54"/>
                                        </p:tgtEl>
                                        <p:attrNameLst>
                                          <p:attrName>fillcolor</p:attrName>
                                        </p:attrNameLst>
                                      </p:cBhvr>
                                      <p:to>
                                        <a:schemeClr val="bg1"/>
                                      </p:to>
                                    </p:animClr>
                                    <p:set>
                                      <p:cBhvr>
                                        <p:cTn id="13" dur="250" autoRev="1" fill="remove"/>
                                        <p:tgtEl>
                                          <p:spTgt spid="54"/>
                                        </p:tgtEl>
                                        <p:attrNameLst>
                                          <p:attrName>fill.type</p:attrName>
                                        </p:attrNameLst>
                                      </p:cBhvr>
                                      <p:to>
                                        <p:strVal val="solid"/>
                                      </p:to>
                                    </p:set>
                                    <p:set>
                                      <p:cBhvr>
                                        <p:cTn id="14" dur="250" autoRev="1" fill="remove"/>
                                        <p:tgtEl>
                                          <p:spTgt spid="54"/>
                                        </p:tgtEl>
                                        <p:attrNameLst>
                                          <p:attrName>fill.on</p:attrName>
                                        </p:attrNameLst>
                                      </p:cBhvr>
                                      <p:to>
                                        <p:strVal val="true"/>
                                      </p:to>
                                    </p:set>
                                  </p:childTnLst>
                                </p:cTn>
                              </p:par>
                              <p:par>
                                <p:cTn id="15" presetID="42"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500"/>
                                        <p:tgtEl>
                                          <p:spTgt spid="24"/>
                                        </p:tgtEl>
                                      </p:cBhvr>
                                    </p:animEffect>
                                    <p:anim calcmode="lin" valueType="num">
                                      <p:cBhvr>
                                        <p:cTn id="18" dur="2500" fill="hold"/>
                                        <p:tgtEl>
                                          <p:spTgt spid="24"/>
                                        </p:tgtEl>
                                        <p:attrNameLst>
                                          <p:attrName>ppt_x</p:attrName>
                                        </p:attrNameLst>
                                      </p:cBhvr>
                                      <p:tavLst>
                                        <p:tav tm="0">
                                          <p:val>
                                            <p:strVal val="#ppt_x"/>
                                          </p:val>
                                        </p:tav>
                                        <p:tav tm="100000">
                                          <p:val>
                                            <p:strVal val="#ppt_x"/>
                                          </p:val>
                                        </p:tav>
                                      </p:tavLst>
                                    </p:anim>
                                    <p:anim calcmode="lin" valueType="num">
                                      <p:cBhvr>
                                        <p:cTn id="19" dur="250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1500"/>
                                        <p:tgtEl>
                                          <p:spTgt spid="40"/>
                                        </p:tgtEl>
                                      </p:cBhvr>
                                    </p:animEffect>
                                    <p:anim calcmode="lin" valueType="num">
                                      <p:cBhvr>
                                        <p:cTn id="23" dur="1500" fill="hold"/>
                                        <p:tgtEl>
                                          <p:spTgt spid="40"/>
                                        </p:tgtEl>
                                        <p:attrNameLst>
                                          <p:attrName>ppt_x</p:attrName>
                                        </p:attrNameLst>
                                      </p:cBhvr>
                                      <p:tavLst>
                                        <p:tav tm="0">
                                          <p:val>
                                            <p:strVal val="#ppt_x"/>
                                          </p:val>
                                        </p:tav>
                                        <p:tav tm="100000">
                                          <p:val>
                                            <p:strVal val="#ppt_x"/>
                                          </p:val>
                                        </p:tav>
                                      </p:tavLst>
                                    </p:anim>
                                    <p:anim calcmode="lin" valueType="num">
                                      <p:cBhvr>
                                        <p:cTn id="24" dur="1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终止 5">
            <a:extLst>
              <a:ext uri="{FF2B5EF4-FFF2-40B4-BE49-F238E27FC236}">
                <a16:creationId xmlns:a16="http://schemas.microsoft.com/office/drawing/2014/main" id="{D4B730C6-F2AC-264F-72AD-44C2169A8171}"/>
              </a:ext>
            </a:extLst>
          </p:cNvPr>
          <p:cNvSpPr/>
          <p:nvPr/>
        </p:nvSpPr>
        <p:spPr>
          <a:xfrm>
            <a:off x="626991" y="317798"/>
            <a:ext cx="1682713" cy="516595"/>
          </a:xfrm>
          <a:prstGeom prst="flowChartTerminator">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i="1" dirty="0">
                <a:solidFill>
                  <a:schemeClr val="bg2"/>
                </a:solidFill>
                <a:latin typeface="Book Antiqua" panose="02040602050305030304" pitchFamily="18" charset="0"/>
              </a:rPr>
              <a:t>PBD Intro</a:t>
            </a:r>
            <a:endParaRPr lang="zh-CN" altLang="en-US" sz="1600" i="1" dirty="0">
              <a:solidFill>
                <a:schemeClr val="bg2"/>
              </a:solidFill>
              <a:latin typeface="Book Antiqua" panose="02040602050305030304" pitchFamily="18" charset="0"/>
            </a:endParaRPr>
          </a:p>
        </p:txBody>
      </p:sp>
      <p:grpSp>
        <p:nvGrpSpPr>
          <p:cNvPr id="47" name="组合 46">
            <a:extLst>
              <a:ext uri="{FF2B5EF4-FFF2-40B4-BE49-F238E27FC236}">
                <a16:creationId xmlns:a16="http://schemas.microsoft.com/office/drawing/2014/main" id="{EEBA7F59-AB45-00CE-2927-9083DFC3010F}"/>
              </a:ext>
            </a:extLst>
          </p:cNvPr>
          <p:cNvGrpSpPr/>
          <p:nvPr/>
        </p:nvGrpSpPr>
        <p:grpSpPr>
          <a:xfrm flipH="1">
            <a:off x="10276885" y="704333"/>
            <a:ext cx="1063339" cy="1063339"/>
            <a:chOff x="6945086" y="4640397"/>
            <a:chExt cx="1063339" cy="1063339"/>
          </a:xfrm>
        </p:grpSpPr>
        <p:sp>
          <p:nvSpPr>
            <p:cNvPr id="48" name="不完整圆 47">
              <a:extLst>
                <a:ext uri="{FF2B5EF4-FFF2-40B4-BE49-F238E27FC236}">
                  <a16:creationId xmlns:a16="http://schemas.microsoft.com/office/drawing/2014/main" id="{0869AD88-7AB5-D42F-A91B-80492D1E6B46}"/>
                </a:ext>
              </a:extLst>
            </p:cNvPr>
            <p:cNvSpPr/>
            <p:nvPr/>
          </p:nvSpPr>
          <p:spPr>
            <a:xfrm>
              <a:off x="6945086" y="4640397"/>
              <a:ext cx="1063339" cy="1063339"/>
            </a:xfrm>
            <a:prstGeom prst="pie">
              <a:avLst>
                <a:gd name="adj1" fmla="val 5394096"/>
                <a:gd name="adj2" fmla="val 16200000"/>
              </a:avLst>
            </a:prstGeom>
            <a:noFill/>
            <a:ln>
              <a:solidFill>
                <a:schemeClr val="accent2">
                  <a:alpha val="8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不完整圆 48">
              <a:extLst>
                <a:ext uri="{FF2B5EF4-FFF2-40B4-BE49-F238E27FC236}">
                  <a16:creationId xmlns:a16="http://schemas.microsoft.com/office/drawing/2014/main" id="{077D4F20-A7FB-6340-1626-D3020E6C16D4}"/>
                </a:ext>
              </a:extLst>
            </p:cNvPr>
            <p:cNvSpPr/>
            <p:nvPr/>
          </p:nvSpPr>
          <p:spPr>
            <a:xfrm>
              <a:off x="7059666" y="4770457"/>
              <a:ext cx="834178" cy="834176"/>
            </a:xfrm>
            <a:prstGeom prst="pie">
              <a:avLst>
                <a:gd name="adj1" fmla="val 5394096"/>
                <a:gd name="adj2" fmla="val 16200000"/>
              </a:avLst>
            </a:prstGeom>
            <a:noFill/>
            <a:ln>
              <a:solidFill>
                <a:schemeClr val="accent2">
                  <a:alpha val="8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不完整圆 49">
              <a:extLst>
                <a:ext uri="{FF2B5EF4-FFF2-40B4-BE49-F238E27FC236}">
                  <a16:creationId xmlns:a16="http://schemas.microsoft.com/office/drawing/2014/main" id="{6FC24D14-7430-6BF9-1DF2-852C191C0DA9}"/>
                </a:ext>
              </a:extLst>
            </p:cNvPr>
            <p:cNvSpPr/>
            <p:nvPr/>
          </p:nvSpPr>
          <p:spPr>
            <a:xfrm>
              <a:off x="7189444" y="4900235"/>
              <a:ext cx="574622" cy="574620"/>
            </a:xfrm>
            <a:prstGeom prst="pie">
              <a:avLst>
                <a:gd name="adj1" fmla="val 5394096"/>
                <a:gd name="adj2" fmla="val 16200000"/>
              </a:avLst>
            </a:prstGeom>
            <a:noFill/>
            <a:ln>
              <a:solidFill>
                <a:schemeClr val="accent2">
                  <a:alpha val="8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51" name="直接连接符 50">
            <a:extLst>
              <a:ext uri="{FF2B5EF4-FFF2-40B4-BE49-F238E27FC236}">
                <a16:creationId xmlns:a16="http://schemas.microsoft.com/office/drawing/2014/main" id="{F1DFA87E-1606-B217-D2C2-FB3C011989D1}"/>
              </a:ext>
            </a:extLst>
          </p:cNvPr>
          <p:cNvCxnSpPr>
            <a:cxnSpLocks/>
          </p:cNvCxnSpPr>
          <p:nvPr/>
        </p:nvCxnSpPr>
        <p:spPr>
          <a:xfrm>
            <a:off x="10814307" y="1242536"/>
            <a:ext cx="108040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7B61490-2751-6AA8-F414-7E2F9D04DA35}"/>
              </a:ext>
            </a:extLst>
          </p:cNvPr>
          <p:cNvCxnSpPr>
            <a:cxnSpLocks/>
          </p:cNvCxnSpPr>
          <p:nvPr/>
        </p:nvCxnSpPr>
        <p:spPr>
          <a:xfrm flipV="1">
            <a:off x="10262328" y="761277"/>
            <a:ext cx="787400" cy="15827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椭圆 56">
            <a:extLst>
              <a:ext uri="{FF2B5EF4-FFF2-40B4-BE49-F238E27FC236}">
                <a16:creationId xmlns:a16="http://schemas.microsoft.com/office/drawing/2014/main" id="{22734EFF-91CD-7D2A-201C-BE8A2DE93AC1}"/>
              </a:ext>
            </a:extLst>
          </p:cNvPr>
          <p:cNvSpPr/>
          <p:nvPr/>
        </p:nvSpPr>
        <p:spPr>
          <a:xfrm>
            <a:off x="9215186" y="714375"/>
            <a:ext cx="206582" cy="202406"/>
          </a:xfrm>
          <a:prstGeom prst="ellipse">
            <a:avLst/>
          </a:prstGeom>
          <a:no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F6DF14BA-3B4A-4457-92A5-B8D595C13B59}"/>
              </a:ext>
            </a:extLst>
          </p:cNvPr>
          <p:cNvSpPr/>
          <p:nvPr/>
        </p:nvSpPr>
        <p:spPr>
          <a:xfrm>
            <a:off x="9143353" y="643994"/>
            <a:ext cx="350248" cy="343168"/>
          </a:xfrm>
          <a:prstGeom prst="ellipse">
            <a:avLst/>
          </a:prstGeom>
          <a:no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A06B4C85-22B8-0DE5-A786-85F42F2155FA}"/>
              </a:ext>
            </a:extLst>
          </p:cNvPr>
          <p:cNvCxnSpPr>
            <a:cxnSpLocks/>
          </p:cNvCxnSpPr>
          <p:nvPr/>
        </p:nvCxnSpPr>
        <p:spPr>
          <a:xfrm flipH="1" flipV="1">
            <a:off x="9310878" y="-632503"/>
            <a:ext cx="7599" cy="167728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D9901C57-2253-DBA1-6BDB-F33E979EB7D0}"/>
              </a:ext>
            </a:extLst>
          </p:cNvPr>
          <p:cNvCxnSpPr>
            <a:cxnSpLocks/>
          </p:cNvCxnSpPr>
          <p:nvPr/>
        </p:nvCxnSpPr>
        <p:spPr>
          <a:xfrm>
            <a:off x="9060214" y="815578"/>
            <a:ext cx="999377" cy="0"/>
          </a:xfrm>
          <a:prstGeom prst="straightConnector1">
            <a:avLst/>
          </a:prstGeom>
          <a:ln>
            <a:solidFill>
              <a:srgbClr val="FFFEED"/>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2C1618E6-F762-4CBF-1B9A-632394F8E277}"/>
              </a:ext>
            </a:extLst>
          </p:cNvPr>
          <p:cNvSpPr txBox="1"/>
          <p:nvPr/>
        </p:nvSpPr>
        <p:spPr>
          <a:xfrm>
            <a:off x="981922" y="1044106"/>
            <a:ext cx="4782016" cy="5452839"/>
          </a:xfrm>
          <a:prstGeom prst="rect">
            <a:avLst/>
          </a:prstGeom>
          <a:noFill/>
        </p:spPr>
        <p:txBody>
          <a:bodyPr wrap="square">
            <a:spAutoFit/>
          </a:bodyPr>
          <a:lstStyle/>
          <a:p>
            <a:pPr algn="just">
              <a:lnSpc>
                <a:spcPct val="150000"/>
              </a:lnSpc>
            </a:pPr>
            <a:r>
              <a:rPr lang="en-US" altLang="zh-CN" dirty="0">
                <a:solidFill>
                  <a:schemeClr val="bg2"/>
                </a:solidFill>
              </a:rPr>
              <a:t>Physics simulation is one of the important contents of computer graphics research. In video games, we often see the application of simulation technology, such as real-time simulation of complex physical phenomena (collision, deformation, tearing, explosion, fluid flow, etc.), which presents nearly realistic visual effects and greatly improves the immersive experience of the game world. The realization of "high-realism" physics simulation is of course inseparable from the support of reliable algorithms and powerful computing power.</a:t>
            </a:r>
          </a:p>
        </p:txBody>
      </p:sp>
      <p:sp>
        <p:nvSpPr>
          <p:cNvPr id="15" name="椭圆 14">
            <a:extLst>
              <a:ext uri="{FF2B5EF4-FFF2-40B4-BE49-F238E27FC236}">
                <a16:creationId xmlns:a16="http://schemas.microsoft.com/office/drawing/2014/main" id="{0F48538B-8192-17CC-DCC0-053B546BD962}"/>
              </a:ext>
            </a:extLst>
          </p:cNvPr>
          <p:cNvSpPr/>
          <p:nvPr/>
        </p:nvSpPr>
        <p:spPr>
          <a:xfrm rot="3457847">
            <a:off x="3926115" y="355927"/>
            <a:ext cx="102155" cy="327307"/>
          </a:xfrm>
          <a:prstGeom prst="ellipse">
            <a:avLst/>
          </a:prstGeom>
          <a:noFill/>
          <a:ln w="3175">
            <a:solidFill>
              <a:schemeClr val="accent2">
                <a:alpha val="6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缺角矩形 1028">
            <a:extLst>
              <a:ext uri="{FF2B5EF4-FFF2-40B4-BE49-F238E27FC236}">
                <a16:creationId xmlns:a16="http://schemas.microsoft.com/office/drawing/2014/main" id="{3754366A-949A-C163-93C6-AA156CB6C690}"/>
              </a:ext>
            </a:extLst>
          </p:cNvPr>
          <p:cNvSpPr/>
          <p:nvPr>
            <p:custDataLst>
              <p:tags r:id="rId1"/>
            </p:custDataLst>
          </p:nvPr>
        </p:nvSpPr>
        <p:spPr>
          <a:xfrm>
            <a:off x="3851024" y="390392"/>
            <a:ext cx="228490" cy="229002"/>
          </a:xfrm>
          <a:prstGeom prst="plaque">
            <a:avLst>
              <a:gd name="adj" fmla="val 50000"/>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50357B4-3BFD-559E-F3EE-9154A1CEB8AF}"/>
              </a:ext>
            </a:extLst>
          </p:cNvPr>
          <p:cNvSpPr txBox="1"/>
          <p:nvPr/>
        </p:nvSpPr>
        <p:spPr>
          <a:xfrm>
            <a:off x="6301996" y="1249453"/>
            <a:ext cx="4043332" cy="4206344"/>
          </a:xfrm>
          <a:prstGeom prst="rect">
            <a:avLst/>
          </a:prstGeom>
          <a:noFill/>
        </p:spPr>
        <p:txBody>
          <a:bodyPr wrap="square">
            <a:spAutoFit/>
          </a:bodyPr>
          <a:lstStyle/>
          <a:p>
            <a:pPr algn="just">
              <a:lnSpc>
                <a:spcPct val="150000"/>
              </a:lnSpc>
            </a:pPr>
            <a:r>
              <a:rPr lang="en-US" altLang="zh-CN" dirty="0">
                <a:solidFill>
                  <a:schemeClr val="bg2"/>
                </a:solidFill>
              </a:rPr>
              <a:t>Different from the traditional PBA (Physically based animation), PBD (Position based dynamics) is not a physics-based simulation in the traditional sense, but it can provide visually credible and computationally efficient simulation effects. Therefore, it is often used in scenarios with high </a:t>
            </a:r>
            <a:r>
              <a:rPr lang="en-US" altLang="zh-CN" dirty="0" err="1">
                <a:solidFill>
                  <a:schemeClr val="bg2"/>
                </a:solidFill>
              </a:rPr>
              <a:t>realtime</a:t>
            </a:r>
            <a:r>
              <a:rPr lang="en-US" altLang="zh-CN" dirty="0">
                <a:solidFill>
                  <a:schemeClr val="bg2"/>
                </a:solidFill>
              </a:rPr>
              <a:t> requirements, such as video games.</a:t>
            </a:r>
            <a:endParaRPr lang="zh-CN" altLang="en-US" dirty="0">
              <a:solidFill>
                <a:schemeClr val="bg2"/>
              </a:solidFill>
            </a:endParaRPr>
          </a:p>
        </p:txBody>
      </p:sp>
    </p:spTree>
    <p:extLst>
      <p:ext uri="{BB962C8B-B14F-4D97-AF65-F5344CB8AC3E}">
        <p14:creationId xmlns:p14="http://schemas.microsoft.com/office/powerpoint/2010/main" val="612144551"/>
      </p:ext>
    </p:extLst>
  </p:cSld>
  <p:clrMapOvr>
    <a:masterClrMapping/>
  </p:clrMapOvr>
  <mc:AlternateContent xmlns:mc="http://schemas.openxmlformats.org/markup-compatibility/2006" xmlns:p14="http://schemas.microsoft.com/office/powerpoint/2010/main">
    <mc:Choice Requires="p14">
      <p:transition spd="slow" p14:dur="125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2500" fill="hold"/>
                                        <p:tgtEl>
                                          <p:spTgt spid="51"/>
                                        </p:tgtEl>
                                        <p:attrNameLst>
                                          <p:attrName>ppt_x</p:attrName>
                                        </p:attrNameLst>
                                      </p:cBhvr>
                                      <p:tavLst>
                                        <p:tav tm="0">
                                          <p:val>
                                            <p:strVal val="1+#ppt_w/2"/>
                                          </p:val>
                                        </p:tav>
                                        <p:tav tm="100000">
                                          <p:val>
                                            <p:strVal val="#ppt_x"/>
                                          </p:val>
                                        </p:tav>
                                      </p:tavLst>
                                    </p:anim>
                                    <p:anim calcmode="lin" valueType="num">
                                      <p:cBhvr additive="base">
                                        <p:cTn id="8" dur="2500" fill="hold"/>
                                        <p:tgtEl>
                                          <p:spTgt spid="51"/>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2500"/>
                                        <p:tgtEl>
                                          <p:spTgt spid="51"/>
                                        </p:tgtEl>
                                      </p:cBhvr>
                                    </p:animEffect>
                                  </p:childTnLst>
                                </p:cTn>
                              </p:par>
                              <p:par>
                                <p:cTn id="12" presetID="2" presetClass="entr" presetSubtype="1" decel="100000" fill="hold" nodeType="withEffect">
                                  <p:stCondLst>
                                    <p:cond delay="0"/>
                                  </p:stCondLst>
                                  <p:childTnLst>
                                    <p:set>
                                      <p:cBhvr>
                                        <p:cTn id="13" dur="1" fill="hold">
                                          <p:stCondLst>
                                            <p:cond delay="0"/>
                                          </p:stCondLst>
                                        </p:cTn>
                                        <p:tgtEl>
                                          <p:spTgt spid="52"/>
                                        </p:tgtEl>
                                        <p:attrNameLst>
                                          <p:attrName>style.visibility</p:attrName>
                                        </p:attrNameLst>
                                      </p:cBhvr>
                                      <p:to>
                                        <p:strVal val="visible"/>
                                      </p:to>
                                    </p:set>
                                    <p:anim calcmode="lin" valueType="num">
                                      <p:cBhvr additive="base">
                                        <p:cTn id="14" dur="2500" fill="hold"/>
                                        <p:tgtEl>
                                          <p:spTgt spid="52"/>
                                        </p:tgtEl>
                                        <p:attrNameLst>
                                          <p:attrName>ppt_x</p:attrName>
                                        </p:attrNameLst>
                                      </p:cBhvr>
                                      <p:tavLst>
                                        <p:tav tm="0">
                                          <p:val>
                                            <p:strVal val="#ppt_x"/>
                                          </p:val>
                                        </p:tav>
                                        <p:tav tm="100000">
                                          <p:val>
                                            <p:strVal val="#ppt_x"/>
                                          </p:val>
                                        </p:tav>
                                      </p:tavLst>
                                    </p:anim>
                                    <p:anim calcmode="lin" valueType="num">
                                      <p:cBhvr additive="base">
                                        <p:cTn id="15" dur="2500" fill="hold"/>
                                        <p:tgtEl>
                                          <p:spTgt spid="52"/>
                                        </p:tgtEl>
                                        <p:attrNameLst>
                                          <p:attrName>ppt_y</p:attrName>
                                        </p:attrNameLst>
                                      </p:cBhvr>
                                      <p:tavLst>
                                        <p:tav tm="0">
                                          <p:val>
                                            <p:strVal val="0-#ppt_h/2"/>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2500"/>
                                        <p:tgtEl>
                                          <p:spTgt spid="52"/>
                                        </p:tgtEl>
                                      </p:cBhvr>
                                    </p:animEffect>
                                  </p:childTnLst>
                                </p:cTn>
                              </p:par>
                              <p:par>
                                <p:cTn id="19" presetID="2" presetClass="entr" presetSubtype="1" decel="10000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2500" fill="hold"/>
                                        <p:tgtEl>
                                          <p:spTgt spid="59"/>
                                        </p:tgtEl>
                                        <p:attrNameLst>
                                          <p:attrName>ppt_x</p:attrName>
                                        </p:attrNameLst>
                                      </p:cBhvr>
                                      <p:tavLst>
                                        <p:tav tm="0">
                                          <p:val>
                                            <p:strVal val="#ppt_x"/>
                                          </p:val>
                                        </p:tav>
                                        <p:tav tm="100000">
                                          <p:val>
                                            <p:strVal val="#ppt_x"/>
                                          </p:val>
                                        </p:tav>
                                      </p:tavLst>
                                    </p:anim>
                                    <p:anim calcmode="lin" valueType="num">
                                      <p:cBhvr additive="base">
                                        <p:cTn id="22" dur="2500" fill="hold"/>
                                        <p:tgtEl>
                                          <p:spTgt spid="59"/>
                                        </p:tgtEl>
                                        <p:attrNameLst>
                                          <p:attrName>ppt_y</p:attrName>
                                        </p:attrNameLst>
                                      </p:cBhvr>
                                      <p:tavLst>
                                        <p:tav tm="0">
                                          <p:val>
                                            <p:strVal val="0-#ppt_h/2"/>
                                          </p:val>
                                        </p:tav>
                                        <p:tav tm="100000">
                                          <p:val>
                                            <p:strVal val="#ppt_y"/>
                                          </p:val>
                                        </p:tav>
                                      </p:tavLst>
                                    </p:anim>
                                  </p:childTnLst>
                                </p:cTn>
                              </p:par>
                              <p:par>
                                <p:cTn id="23" presetID="10"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2500"/>
                                        <p:tgtEl>
                                          <p:spTgt spid="59"/>
                                        </p:tgtEl>
                                      </p:cBhvr>
                                    </p:animEffect>
                                  </p:childTnLst>
                                </p:cTn>
                              </p:par>
                              <p:par>
                                <p:cTn id="26" presetID="47"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1000"/>
                                        <p:tgtEl>
                                          <p:spTgt spid="47"/>
                                        </p:tgtEl>
                                      </p:cBhvr>
                                    </p:animEffect>
                                    <p:anim calcmode="lin" valueType="num">
                                      <p:cBhvr>
                                        <p:cTn id="29" dur="1000" fill="hold"/>
                                        <p:tgtEl>
                                          <p:spTgt spid="47"/>
                                        </p:tgtEl>
                                        <p:attrNameLst>
                                          <p:attrName>ppt_x</p:attrName>
                                        </p:attrNameLst>
                                      </p:cBhvr>
                                      <p:tavLst>
                                        <p:tav tm="0">
                                          <p:val>
                                            <p:strVal val="#ppt_x"/>
                                          </p:val>
                                        </p:tav>
                                        <p:tav tm="100000">
                                          <p:val>
                                            <p:strVal val="#ppt_x"/>
                                          </p:val>
                                        </p:tav>
                                      </p:tavLst>
                                    </p:anim>
                                    <p:anim calcmode="lin" valueType="num">
                                      <p:cBhvr>
                                        <p:cTn id="30" dur="1000" fill="hold"/>
                                        <p:tgtEl>
                                          <p:spTgt spid="47"/>
                                        </p:tgtEl>
                                        <p:attrNameLst>
                                          <p:attrName>ppt_y</p:attrName>
                                        </p:attrNameLst>
                                      </p:cBhvr>
                                      <p:tavLst>
                                        <p:tav tm="0">
                                          <p:val>
                                            <p:strVal val="#ppt_y-.1"/>
                                          </p:val>
                                        </p:tav>
                                        <p:tav tm="100000">
                                          <p:val>
                                            <p:strVal val="#ppt_y"/>
                                          </p:val>
                                        </p:tav>
                                      </p:tavLst>
                                    </p:anim>
                                  </p:childTnLst>
                                </p:cTn>
                              </p:par>
                              <p:par>
                                <p:cTn id="31" presetID="10" presetClass="entr" presetSubtype="0" fill="hold" grpId="1"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2750"/>
                                        <p:tgtEl>
                                          <p:spTgt spid="57"/>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2750"/>
                                        <p:tgtEl>
                                          <p:spTgt spid="58"/>
                                        </p:tgtEl>
                                      </p:cBhvr>
                                    </p:animEffect>
                                  </p:childTnLst>
                                </p:cTn>
                              </p:par>
                              <p:par>
                                <p:cTn id="37" presetID="10" presetClass="entr" presetSubtype="0"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2750"/>
                                        <p:tgtEl>
                                          <p:spTgt spid="77"/>
                                        </p:tgtEl>
                                      </p:cBhvr>
                                    </p:animEffect>
                                  </p:childTnLst>
                                </p:cTn>
                              </p:par>
                              <p:par>
                                <p:cTn id="40" presetID="2" presetClass="entr" presetSubtype="8"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 calcmode="lin" valueType="num">
                                      <p:cBhvr additive="base">
                                        <p:cTn id="42" dur="1250" fill="hold"/>
                                        <p:tgtEl>
                                          <p:spTgt spid="57"/>
                                        </p:tgtEl>
                                        <p:attrNameLst>
                                          <p:attrName>ppt_x</p:attrName>
                                        </p:attrNameLst>
                                      </p:cBhvr>
                                      <p:tavLst>
                                        <p:tav tm="0">
                                          <p:val>
                                            <p:strVal val="0-#ppt_w/2"/>
                                          </p:val>
                                        </p:tav>
                                        <p:tav tm="100000">
                                          <p:val>
                                            <p:strVal val="#ppt_x"/>
                                          </p:val>
                                        </p:tav>
                                      </p:tavLst>
                                    </p:anim>
                                    <p:anim calcmode="lin" valueType="num">
                                      <p:cBhvr additive="base">
                                        <p:cTn id="43" dur="1250" fill="hold"/>
                                        <p:tgtEl>
                                          <p:spTgt spid="57"/>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1250" fill="hold"/>
                                        <p:tgtEl>
                                          <p:spTgt spid="58"/>
                                        </p:tgtEl>
                                        <p:attrNameLst>
                                          <p:attrName>ppt_x</p:attrName>
                                        </p:attrNameLst>
                                      </p:cBhvr>
                                      <p:tavLst>
                                        <p:tav tm="0">
                                          <p:val>
                                            <p:strVal val="0-#ppt_w/2"/>
                                          </p:val>
                                        </p:tav>
                                        <p:tav tm="100000">
                                          <p:val>
                                            <p:strVal val="#ppt_x"/>
                                          </p:val>
                                        </p:tav>
                                      </p:tavLst>
                                    </p:anim>
                                    <p:anim calcmode="lin" valueType="num">
                                      <p:cBhvr additive="base">
                                        <p:cTn id="47" dur="1250" fill="hold"/>
                                        <p:tgtEl>
                                          <p:spTgt spid="58"/>
                                        </p:tgtEl>
                                        <p:attrNameLst>
                                          <p:attrName>ppt_y</p:attrName>
                                        </p:attrNameLst>
                                      </p:cBhvr>
                                      <p:tavLst>
                                        <p:tav tm="0">
                                          <p:val>
                                            <p:strVal val="#ppt_y"/>
                                          </p:val>
                                        </p:tav>
                                        <p:tav tm="100000">
                                          <p:val>
                                            <p:strVal val="#ppt_y"/>
                                          </p:val>
                                        </p:tav>
                                      </p:tavLst>
                                    </p:anim>
                                  </p:childTnLst>
                                </p:cTn>
                              </p:par>
                              <p:par>
                                <p:cTn id="48" presetID="2" presetClass="entr" presetSubtype="8" fill="hold" nodeType="withEffect">
                                  <p:stCondLst>
                                    <p:cond delay="0"/>
                                  </p:stCondLst>
                                  <p:childTnLst>
                                    <p:set>
                                      <p:cBhvr>
                                        <p:cTn id="49" dur="1" fill="hold">
                                          <p:stCondLst>
                                            <p:cond delay="0"/>
                                          </p:stCondLst>
                                        </p:cTn>
                                        <p:tgtEl>
                                          <p:spTgt spid="77"/>
                                        </p:tgtEl>
                                        <p:attrNameLst>
                                          <p:attrName>style.visibility</p:attrName>
                                        </p:attrNameLst>
                                      </p:cBhvr>
                                      <p:to>
                                        <p:strVal val="visible"/>
                                      </p:to>
                                    </p:set>
                                    <p:anim calcmode="lin" valueType="num">
                                      <p:cBhvr additive="base">
                                        <p:cTn id="50" dur="1250" fill="hold"/>
                                        <p:tgtEl>
                                          <p:spTgt spid="77"/>
                                        </p:tgtEl>
                                        <p:attrNameLst>
                                          <p:attrName>ppt_x</p:attrName>
                                        </p:attrNameLst>
                                      </p:cBhvr>
                                      <p:tavLst>
                                        <p:tav tm="0">
                                          <p:val>
                                            <p:strVal val="0-#ppt_w/2"/>
                                          </p:val>
                                        </p:tav>
                                        <p:tav tm="100000">
                                          <p:val>
                                            <p:strVal val="#ppt_x"/>
                                          </p:val>
                                        </p:tav>
                                      </p:tavLst>
                                    </p:anim>
                                    <p:anim calcmode="lin" valueType="num">
                                      <p:cBhvr additive="base">
                                        <p:cTn id="51" dur="1250" fill="hold"/>
                                        <p:tgtEl>
                                          <p:spTgt spid="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查看图片">
            <a:extLst>
              <a:ext uri="{FF2B5EF4-FFF2-40B4-BE49-F238E27FC236}">
                <a16:creationId xmlns:a16="http://schemas.microsoft.com/office/drawing/2014/main" id="{A4EEDB05-8F72-693A-64A3-B780D98EF1EA}"/>
              </a:ext>
            </a:extLst>
          </p:cNvPr>
          <p:cNvPicPr>
            <a:picLocks noChangeAspect="1" noChangeArrowheads="1"/>
          </p:cNvPicPr>
          <p:nvPr/>
        </p:nvPicPr>
        <p:blipFill>
          <a:blip r:embed="rId2">
            <a:duotone>
              <a:prstClr val="black"/>
              <a:schemeClr val="accent2">
                <a:tint val="45000"/>
                <a:satMod val="400000"/>
              </a:schemeClr>
            </a:duotone>
            <a:alphaModFix amt="52000"/>
            <a:extLst>
              <a:ext uri="{28A0092B-C50C-407E-A947-70E740481C1C}">
                <a14:useLocalDpi xmlns:a14="http://schemas.microsoft.com/office/drawing/2010/main" val="0"/>
              </a:ext>
            </a:extLst>
          </a:blip>
          <a:srcRect/>
          <a:stretch>
            <a:fillRect/>
          </a:stretch>
        </p:blipFill>
        <p:spPr bwMode="auto">
          <a:xfrm rot="20071548">
            <a:off x="3583485" y="-1009795"/>
            <a:ext cx="8677240" cy="8677240"/>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直接连接符 58">
            <a:extLst>
              <a:ext uri="{FF2B5EF4-FFF2-40B4-BE49-F238E27FC236}">
                <a16:creationId xmlns:a16="http://schemas.microsoft.com/office/drawing/2014/main" id="{A06B4C85-22B8-0DE5-A786-85F42F2155FA}"/>
              </a:ext>
            </a:extLst>
          </p:cNvPr>
          <p:cNvCxnSpPr>
            <a:cxnSpLocks/>
          </p:cNvCxnSpPr>
          <p:nvPr/>
        </p:nvCxnSpPr>
        <p:spPr>
          <a:xfrm flipH="1" flipV="1">
            <a:off x="9310878" y="-632503"/>
            <a:ext cx="7599" cy="1780972"/>
          </a:xfrm>
          <a:prstGeom prst="line">
            <a:avLst/>
          </a:prstGeom>
          <a:ln>
            <a:solidFill>
              <a:srgbClr val="D6F6CB"/>
            </a:solidFill>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D9901C57-2253-DBA1-6BDB-F33E979EB7D0}"/>
              </a:ext>
            </a:extLst>
          </p:cNvPr>
          <p:cNvCxnSpPr>
            <a:cxnSpLocks/>
          </p:cNvCxnSpPr>
          <p:nvPr/>
        </p:nvCxnSpPr>
        <p:spPr>
          <a:xfrm>
            <a:off x="8965406" y="815578"/>
            <a:ext cx="1094185" cy="0"/>
          </a:xfrm>
          <a:prstGeom prst="straightConnector1">
            <a:avLst/>
          </a:prstGeom>
          <a:ln>
            <a:solidFill>
              <a:srgbClr val="7B9F5E"/>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2C1618E6-F762-4CBF-1B9A-632394F8E277}"/>
              </a:ext>
            </a:extLst>
          </p:cNvPr>
          <p:cNvSpPr txBox="1"/>
          <p:nvPr/>
        </p:nvSpPr>
        <p:spPr>
          <a:xfrm>
            <a:off x="2139229" y="1359351"/>
            <a:ext cx="7863652" cy="4857227"/>
          </a:xfrm>
          <a:prstGeom prst="rect">
            <a:avLst/>
          </a:prstGeom>
          <a:noFill/>
        </p:spPr>
        <p:txBody>
          <a:bodyPr wrap="square">
            <a:spAutoFit/>
          </a:bodyPr>
          <a:lstStyle/>
          <a:p>
            <a:pPr algn="just">
              <a:lnSpc>
                <a:spcPct val="150000"/>
              </a:lnSpc>
            </a:pPr>
            <a:r>
              <a:rPr lang="en-US" altLang="zh-CN" sz="1600" dirty="0">
                <a:solidFill>
                  <a:schemeClr val="bg2"/>
                </a:solidFill>
              </a:rPr>
              <a:t>PBD is a physical simulation method published by Müller et al. in 2007. The position-based model omits the multiple integrations from acceleration to velocity and from velocity to position, and directly processes the position. By constructing "constraints" and then projecting the constraints (constraint projection) to obtain the latest position of the object, and using the position to update the velocity, the overshooting problem is cleverly eliminated. However, solving the overshoot problem does not mean that true numerical stability has been achieved, because numerical stability requires that the error of the current time step tends to 0 with iteration, while the PBD algorithm does not guarantee that the error will tend to 0. It can only ensure that the error of the next step is within a smaller range. Similarly, since the "constraint" itself is an approximation of the real physical force, there is always a certain degree of deviation in the calculated position. In short, PBD is not a physics-based simulation in the traditional sense. Its simulation effect is not "completely real", but "looks very real".</a:t>
            </a:r>
            <a:endParaRPr lang="zh-CN" altLang="en-US" sz="1600" dirty="0">
              <a:solidFill>
                <a:schemeClr val="bg2"/>
              </a:solidFill>
            </a:endParaRPr>
          </a:p>
        </p:txBody>
      </p:sp>
      <p:sp>
        <p:nvSpPr>
          <p:cNvPr id="48" name="菱形 47">
            <a:extLst>
              <a:ext uri="{FF2B5EF4-FFF2-40B4-BE49-F238E27FC236}">
                <a16:creationId xmlns:a16="http://schemas.microsoft.com/office/drawing/2014/main" id="{0BEB7FD0-8EED-8E4B-F965-AA2A57D6AF36}"/>
              </a:ext>
            </a:extLst>
          </p:cNvPr>
          <p:cNvSpPr/>
          <p:nvPr/>
        </p:nvSpPr>
        <p:spPr>
          <a:xfrm>
            <a:off x="9139381" y="641422"/>
            <a:ext cx="342994" cy="342992"/>
          </a:xfrm>
          <a:prstGeom prst="diamond">
            <a:avLst/>
          </a:prstGeom>
          <a:noFill/>
          <a:ln>
            <a:gradFill>
              <a:gsLst>
                <a:gs pos="50415">
                  <a:srgbClr val="8D996D">
                    <a:alpha val="17000"/>
                  </a:srgbClr>
                </a:gs>
                <a:gs pos="12000">
                  <a:srgbClr val="D6F6CB"/>
                </a:gs>
                <a:gs pos="77000">
                  <a:srgbClr val="D5D892">
                    <a:alpha val="85000"/>
                  </a:srgbClr>
                </a:gs>
              </a:gsLst>
              <a:lin ang="72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菱形 48">
            <a:extLst>
              <a:ext uri="{FF2B5EF4-FFF2-40B4-BE49-F238E27FC236}">
                <a16:creationId xmlns:a16="http://schemas.microsoft.com/office/drawing/2014/main" id="{6F1977AF-8F8F-3FC2-EA0B-82C00AA7889A}"/>
              </a:ext>
            </a:extLst>
          </p:cNvPr>
          <p:cNvSpPr/>
          <p:nvPr/>
        </p:nvSpPr>
        <p:spPr>
          <a:xfrm>
            <a:off x="9070593" y="559476"/>
            <a:ext cx="493270" cy="493268"/>
          </a:xfrm>
          <a:prstGeom prst="diamond">
            <a:avLst/>
          </a:prstGeom>
          <a:noFill/>
          <a:ln>
            <a:gradFill>
              <a:gsLst>
                <a:gs pos="50415">
                  <a:srgbClr val="8D996D">
                    <a:alpha val="17000"/>
                  </a:srgbClr>
                </a:gs>
                <a:gs pos="12000">
                  <a:srgbClr val="7B9F5E"/>
                </a:gs>
                <a:gs pos="77000">
                  <a:srgbClr val="D5D892">
                    <a:alpha val="85000"/>
                  </a:srgbClr>
                </a:gs>
              </a:gsLst>
              <a:lin ang="72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2" name="Picture 4" descr="查看图片">
            <a:extLst>
              <a:ext uri="{FF2B5EF4-FFF2-40B4-BE49-F238E27FC236}">
                <a16:creationId xmlns:a16="http://schemas.microsoft.com/office/drawing/2014/main" id="{C83FC06B-5F9B-F0B2-B696-274750D59601}"/>
              </a:ext>
            </a:extLst>
          </p:cNvPr>
          <p:cNvPicPr>
            <a:picLocks noChangeAspect="1" noChangeArrowheads="1"/>
          </p:cNvPicPr>
          <p:nvPr/>
        </p:nvPicPr>
        <p:blipFill>
          <a:blip r:embed="rId2">
            <a:duotone>
              <a:prstClr val="black"/>
              <a:schemeClr val="accent2">
                <a:tint val="45000"/>
                <a:satMod val="400000"/>
              </a:schemeClr>
            </a:duotone>
            <a:alphaModFix amt="66000"/>
            <a:extLst>
              <a:ext uri="{28A0092B-C50C-407E-A947-70E740481C1C}">
                <a14:useLocalDpi xmlns:a14="http://schemas.microsoft.com/office/drawing/2010/main" val="0"/>
              </a:ext>
            </a:extLst>
          </a:blip>
          <a:srcRect/>
          <a:stretch>
            <a:fillRect/>
          </a:stretch>
        </p:blipFill>
        <p:spPr bwMode="auto">
          <a:xfrm rot="20071548" flipV="1">
            <a:off x="4003977" y="773098"/>
            <a:ext cx="1164882" cy="1164882"/>
          </a:xfrm>
          <a:prstGeom prst="rect">
            <a:avLst/>
          </a:prstGeom>
          <a:noFill/>
          <a:extLst>
            <a:ext uri="{909E8E84-426E-40DD-AFC4-6F175D3DCCD1}">
              <a14:hiddenFill xmlns:a14="http://schemas.microsoft.com/office/drawing/2010/main">
                <a:solidFill>
                  <a:srgbClr val="FFFFFF"/>
                </a:solidFill>
              </a14:hiddenFill>
            </a:ext>
          </a:extLst>
        </p:spPr>
      </p:pic>
      <p:sp>
        <p:nvSpPr>
          <p:cNvPr id="43" name="流程图: 终止 42">
            <a:extLst>
              <a:ext uri="{FF2B5EF4-FFF2-40B4-BE49-F238E27FC236}">
                <a16:creationId xmlns:a16="http://schemas.microsoft.com/office/drawing/2014/main" id="{E5151F88-288B-C689-1E30-9D27C74990CC}"/>
              </a:ext>
            </a:extLst>
          </p:cNvPr>
          <p:cNvSpPr/>
          <p:nvPr/>
        </p:nvSpPr>
        <p:spPr>
          <a:xfrm>
            <a:off x="626991" y="317798"/>
            <a:ext cx="1682713" cy="516595"/>
          </a:xfrm>
          <a:prstGeom prst="flowChartTerminator">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i="1" dirty="0">
                <a:solidFill>
                  <a:schemeClr val="bg2"/>
                </a:solidFill>
                <a:latin typeface="Book Antiqua" panose="02040602050305030304" pitchFamily="18" charset="0"/>
              </a:rPr>
              <a:t>PBD vs PBA</a:t>
            </a:r>
            <a:endParaRPr lang="zh-CN" altLang="en-US" sz="1600" i="1" dirty="0">
              <a:solidFill>
                <a:schemeClr val="bg2"/>
              </a:solidFill>
              <a:latin typeface="Book Antiqua" panose="02040602050305030304" pitchFamily="18" charset="0"/>
            </a:endParaRPr>
          </a:p>
        </p:txBody>
      </p:sp>
    </p:spTree>
    <p:extLst>
      <p:ext uri="{BB962C8B-B14F-4D97-AF65-F5344CB8AC3E}">
        <p14:creationId xmlns:p14="http://schemas.microsoft.com/office/powerpoint/2010/main" val="82798945"/>
      </p:ext>
    </p:extLst>
  </p:cSld>
  <p:clrMapOvr>
    <a:masterClrMapping/>
  </p:clrMapOvr>
  <mc:AlternateContent xmlns:mc="http://schemas.openxmlformats.org/markup-compatibility/2006" xmlns:p14="http://schemas.microsoft.com/office/powerpoint/2010/main">
    <mc:Choice Requires="p14">
      <p:transition spd="slow" p14:dur="125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2500" fill="hold"/>
                                        <p:tgtEl>
                                          <p:spTgt spid="59"/>
                                        </p:tgtEl>
                                        <p:attrNameLst>
                                          <p:attrName>ppt_x</p:attrName>
                                        </p:attrNameLst>
                                      </p:cBhvr>
                                      <p:tavLst>
                                        <p:tav tm="0">
                                          <p:val>
                                            <p:strVal val="1+#ppt_w/2"/>
                                          </p:val>
                                        </p:tav>
                                        <p:tav tm="100000">
                                          <p:val>
                                            <p:strVal val="#ppt_x"/>
                                          </p:val>
                                        </p:tav>
                                      </p:tavLst>
                                    </p:anim>
                                    <p:anim calcmode="lin" valueType="num">
                                      <p:cBhvr additive="base">
                                        <p:cTn id="8" dur="2500" fill="hold"/>
                                        <p:tgtEl>
                                          <p:spTgt spid="5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2500"/>
                                        <p:tgtEl>
                                          <p:spTgt spid="59"/>
                                        </p:tgtEl>
                                      </p:cBhvr>
                                    </p:animEffect>
                                  </p:childTnLst>
                                </p:cTn>
                              </p:par>
                              <p:par>
                                <p:cTn id="12" presetID="42" presetClass="entr" presetSubtype="0" fill="hold" nodeType="with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1000"/>
                                        <p:tgtEl>
                                          <p:spTgt spid="1028"/>
                                        </p:tgtEl>
                                      </p:cBhvr>
                                    </p:animEffect>
                                    <p:anim calcmode="lin" valueType="num">
                                      <p:cBhvr>
                                        <p:cTn id="15" dur="1000" fill="hold"/>
                                        <p:tgtEl>
                                          <p:spTgt spid="1028"/>
                                        </p:tgtEl>
                                        <p:attrNameLst>
                                          <p:attrName>ppt_x</p:attrName>
                                        </p:attrNameLst>
                                      </p:cBhvr>
                                      <p:tavLst>
                                        <p:tav tm="0">
                                          <p:val>
                                            <p:strVal val="#ppt_x"/>
                                          </p:val>
                                        </p:tav>
                                        <p:tav tm="100000">
                                          <p:val>
                                            <p:strVal val="#ppt_x"/>
                                          </p:val>
                                        </p:tav>
                                      </p:tavLst>
                                    </p:anim>
                                    <p:anim calcmode="lin" valueType="num">
                                      <p:cBhvr>
                                        <p:cTn id="16" dur="1000" fill="hold"/>
                                        <p:tgtEl>
                                          <p:spTgt spid="1028"/>
                                        </p:tgtEl>
                                        <p:attrNameLst>
                                          <p:attrName>ppt_y</p:attrName>
                                        </p:attrNameLst>
                                      </p:cBhvr>
                                      <p:tavLst>
                                        <p:tav tm="0">
                                          <p:val>
                                            <p:strVal val="#ppt_y+.1"/>
                                          </p:val>
                                        </p:tav>
                                        <p:tav tm="100000">
                                          <p:val>
                                            <p:strVal val="#ppt_y"/>
                                          </p:val>
                                        </p:tav>
                                      </p:tavLst>
                                    </p:anim>
                                  </p:childTnLst>
                                </p:cTn>
                              </p:par>
                              <p:par>
                                <p:cTn id="17" presetID="8" presetClass="emph" presetSubtype="0" repeatCount="indefinite" fill="hold" nodeType="withEffect">
                                  <p:stCondLst>
                                    <p:cond delay="0"/>
                                  </p:stCondLst>
                                  <p:childTnLst>
                                    <p:animRot by="21600000">
                                      <p:cBhvr>
                                        <p:cTn id="18" dur="59000" fill="hold"/>
                                        <p:tgtEl>
                                          <p:spTgt spid="1028"/>
                                        </p:tgtEl>
                                        <p:attrNameLst>
                                          <p:attrName>r</p:attrName>
                                        </p:attrNameLst>
                                      </p:cBhvr>
                                    </p:animRot>
                                  </p:childTnLst>
                                </p:cTn>
                              </p:par>
                              <p:par>
                                <p:cTn id="19" presetID="42"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1000"/>
                                        <p:tgtEl>
                                          <p:spTgt spid="52"/>
                                        </p:tgtEl>
                                      </p:cBhvr>
                                    </p:animEffect>
                                    <p:anim calcmode="lin" valueType="num">
                                      <p:cBhvr>
                                        <p:cTn id="22" dur="1000" fill="hold"/>
                                        <p:tgtEl>
                                          <p:spTgt spid="52"/>
                                        </p:tgtEl>
                                        <p:attrNameLst>
                                          <p:attrName>ppt_x</p:attrName>
                                        </p:attrNameLst>
                                      </p:cBhvr>
                                      <p:tavLst>
                                        <p:tav tm="0">
                                          <p:val>
                                            <p:strVal val="#ppt_x"/>
                                          </p:val>
                                        </p:tav>
                                        <p:tav tm="100000">
                                          <p:val>
                                            <p:strVal val="#ppt_x"/>
                                          </p:val>
                                        </p:tav>
                                      </p:tavLst>
                                    </p:anim>
                                    <p:anim calcmode="lin" valueType="num">
                                      <p:cBhvr>
                                        <p:cTn id="23" dur="1000" fill="hold"/>
                                        <p:tgtEl>
                                          <p:spTgt spid="52"/>
                                        </p:tgtEl>
                                        <p:attrNameLst>
                                          <p:attrName>ppt_y</p:attrName>
                                        </p:attrNameLst>
                                      </p:cBhvr>
                                      <p:tavLst>
                                        <p:tav tm="0">
                                          <p:val>
                                            <p:strVal val="#ppt_y+.1"/>
                                          </p:val>
                                        </p:tav>
                                        <p:tav tm="100000">
                                          <p:val>
                                            <p:strVal val="#ppt_y"/>
                                          </p:val>
                                        </p:tav>
                                      </p:tavLst>
                                    </p:anim>
                                  </p:childTnLst>
                                </p:cTn>
                              </p:par>
                              <p:par>
                                <p:cTn id="24" presetID="8" presetClass="emph" presetSubtype="0" repeatCount="indefinite" fill="hold" nodeType="withEffect">
                                  <p:stCondLst>
                                    <p:cond delay="0"/>
                                  </p:stCondLst>
                                  <p:childTnLst>
                                    <p:animRot by="21600000">
                                      <p:cBhvr>
                                        <p:cTn id="25" dur="59000" fill="hold"/>
                                        <p:tgtEl>
                                          <p:spTgt spid="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9DAE6F1-A800-4610-5686-35B1E5B8D1B9}"/>
                  </a:ext>
                </a:extLst>
              </p:cNvPr>
              <p:cNvSpPr txBox="1"/>
              <p:nvPr/>
            </p:nvSpPr>
            <p:spPr>
              <a:xfrm>
                <a:off x="2667622" y="720805"/>
                <a:ext cx="5856947" cy="5656548"/>
              </a:xfrm>
              <a:prstGeom prst="rect">
                <a:avLst/>
              </a:prstGeom>
              <a:noFill/>
            </p:spPr>
            <p:txBody>
              <a:bodyPr wrap="square">
                <a:spAutoFit/>
              </a:bodyPr>
              <a:lstStyle/>
              <a:p>
                <a:pPr algn="just">
                  <a:lnSpc>
                    <a:spcPct val="150000"/>
                  </a:lnSpc>
                </a:pPr>
                <a:r>
                  <a:rPr lang="en-US" altLang="zh-CN" sz="1400" dirty="0">
                    <a:solidFill>
                      <a:schemeClr val="bg2"/>
                    </a:solidFill>
                  </a:rPr>
                  <a:t>(1)   </a:t>
                </a:r>
                <a:r>
                  <a:rPr lang="en-US" altLang="zh-CN" sz="1400" dirty="0" err="1">
                    <a:solidFill>
                      <a:schemeClr val="bg2"/>
                    </a:solidFill>
                  </a:rPr>
                  <a:t>forall</a:t>
                </a:r>
                <a:r>
                  <a:rPr lang="en-US" altLang="zh-CN" sz="1400" dirty="0">
                    <a:solidFill>
                      <a:schemeClr val="bg2"/>
                    </a:solidFill>
                  </a:rPr>
                  <a:t> vertices </a:t>
                </a:r>
                <a:r>
                  <a:rPr lang="en-US" altLang="zh-CN" sz="1400" dirty="0" err="1">
                    <a:solidFill>
                      <a:schemeClr val="bg2"/>
                    </a:solidFill>
                  </a:rPr>
                  <a:t>i</a:t>
                </a:r>
                <a:r>
                  <a:rPr lang="en-US" altLang="zh-CN" sz="1400" dirty="0">
                    <a:solidFill>
                      <a:schemeClr val="bg2"/>
                    </a:solidFill>
                  </a:rPr>
                  <a:t> </a:t>
                </a:r>
              </a:p>
              <a:p>
                <a:pPr algn="just">
                  <a:lnSpc>
                    <a:spcPct val="150000"/>
                  </a:lnSpc>
                </a:pPr>
                <a:r>
                  <a:rPr lang="en-US" altLang="zh-CN" sz="1400" dirty="0">
                    <a:solidFill>
                      <a:schemeClr val="bg2"/>
                    </a:solidFill>
                  </a:rPr>
                  <a:t>(2)       initialize </a:t>
                </a:r>
                <a14:m>
                  <m:oMath xmlns:m="http://schemas.openxmlformats.org/officeDocument/2006/math">
                    <m:sSub>
                      <m:sSubPr>
                        <m:ctrlPr>
                          <a:rPr lang="en-US" altLang="zh-CN" sz="1400" i="1" dirty="0" smtClean="0">
                            <a:solidFill>
                              <a:schemeClr val="bg2"/>
                            </a:solidFill>
                            <a:latin typeface="Cambria Math" panose="02040503050406030204" pitchFamily="18" charset="0"/>
                          </a:rPr>
                        </m:ctrlPr>
                      </m:sSubPr>
                      <m:e>
                        <m:r>
                          <a:rPr lang="en-US" altLang="zh-CN" sz="1400" b="0" i="1" dirty="0" smtClean="0">
                            <a:solidFill>
                              <a:schemeClr val="bg2"/>
                            </a:solidFill>
                            <a:latin typeface="Cambria Math" panose="02040503050406030204" pitchFamily="18" charset="0"/>
                          </a:rPr>
                          <m:t>𝑥</m:t>
                        </m:r>
                      </m:e>
                      <m:sub>
                        <m:r>
                          <a:rPr lang="en-US" altLang="zh-CN" sz="1400" b="0" i="1" dirty="0" smtClean="0">
                            <a:solidFill>
                              <a:schemeClr val="bg2"/>
                            </a:solidFill>
                            <a:latin typeface="Cambria Math" panose="02040503050406030204" pitchFamily="18" charset="0"/>
                          </a:rPr>
                          <m:t>𝑖</m:t>
                        </m:r>
                      </m:sub>
                    </m:sSub>
                  </m:oMath>
                </a14:m>
                <a:r>
                  <a:rPr lang="en-US" altLang="zh-CN" sz="1400" dirty="0">
                    <a:solidFill>
                      <a:schemeClr val="bg2"/>
                    </a:solidFill>
                  </a:rPr>
                  <a:t> =</a:t>
                </a:r>
                <a14:m>
                  <m:oMath xmlns:m="http://schemas.openxmlformats.org/officeDocument/2006/math">
                    <m:sSubSup>
                      <m:sSubSupPr>
                        <m:ctrlPr>
                          <a:rPr lang="en-US" altLang="zh-CN" sz="1400" i="1" dirty="0" smtClean="0">
                            <a:solidFill>
                              <a:schemeClr val="bg2"/>
                            </a:solidFill>
                            <a:latin typeface="Cambria Math" panose="02040503050406030204" pitchFamily="18" charset="0"/>
                          </a:rPr>
                        </m:ctrlPr>
                      </m:sSubSupPr>
                      <m:e>
                        <m:r>
                          <a:rPr lang="en-US" altLang="zh-CN" sz="1400" b="0" i="1" dirty="0" smtClean="0">
                            <a:solidFill>
                              <a:schemeClr val="bg2"/>
                            </a:solidFill>
                            <a:latin typeface="Cambria Math" panose="02040503050406030204" pitchFamily="18" charset="0"/>
                          </a:rPr>
                          <m:t> </m:t>
                        </m:r>
                        <m:r>
                          <a:rPr lang="en-US" altLang="zh-CN" sz="1400" b="0" i="1" dirty="0" smtClean="0">
                            <a:solidFill>
                              <a:schemeClr val="bg2"/>
                            </a:solidFill>
                            <a:latin typeface="Cambria Math" panose="02040503050406030204" pitchFamily="18" charset="0"/>
                          </a:rPr>
                          <m:t>𝑥</m:t>
                        </m:r>
                      </m:e>
                      <m:sub>
                        <m:r>
                          <a:rPr lang="en-US" altLang="zh-CN" sz="1400" b="0" i="1" dirty="0" smtClean="0">
                            <a:solidFill>
                              <a:schemeClr val="bg2"/>
                            </a:solidFill>
                            <a:latin typeface="Cambria Math" panose="02040503050406030204" pitchFamily="18" charset="0"/>
                          </a:rPr>
                          <m:t>𝑖</m:t>
                        </m:r>
                      </m:sub>
                      <m:sup>
                        <m:r>
                          <a:rPr lang="en-US" altLang="zh-CN" sz="1400" b="0" i="1" dirty="0" smtClean="0">
                            <a:solidFill>
                              <a:schemeClr val="bg2"/>
                            </a:solidFill>
                            <a:latin typeface="Cambria Math" panose="02040503050406030204" pitchFamily="18" charset="0"/>
                          </a:rPr>
                          <m:t>0</m:t>
                        </m:r>
                      </m:sup>
                    </m:sSubSup>
                  </m:oMath>
                </a14:m>
                <a:r>
                  <a:rPr lang="en-US" altLang="zh-CN" sz="1400" dirty="0">
                    <a:solidFill>
                      <a:schemeClr val="bg2"/>
                    </a:solidFill>
                  </a:rPr>
                  <a:t>, </a:t>
                </a:r>
                <a14:m>
                  <m:oMath xmlns:m="http://schemas.openxmlformats.org/officeDocument/2006/math">
                    <m:sSub>
                      <m:sSubPr>
                        <m:ctrlPr>
                          <a:rPr lang="en-US" altLang="zh-CN" sz="1400" i="1" dirty="0">
                            <a:solidFill>
                              <a:schemeClr val="bg2"/>
                            </a:solidFill>
                            <a:latin typeface="Cambria Math" panose="02040503050406030204" pitchFamily="18" charset="0"/>
                          </a:rPr>
                        </m:ctrlPr>
                      </m:sSubPr>
                      <m:e>
                        <m:r>
                          <a:rPr lang="en-US" altLang="zh-CN" sz="1400" b="0" i="1" dirty="0" smtClean="0">
                            <a:solidFill>
                              <a:schemeClr val="bg2"/>
                            </a:solidFill>
                            <a:latin typeface="Cambria Math" panose="02040503050406030204" pitchFamily="18" charset="0"/>
                          </a:rPr>
                          <m:t>𝑣</m:t>
                        </m:r>
                      </m:e>
                      <m:sub>
                        <m:r>
                          <a:rPr lang="en-US" altLang="zh-CN" sz="1400" i="1" dirty="0">
                            <a:solidFill>
                              <a:schemeClr val="bg2"/>
                            </a:solidFill>
                            <a:latin typeface="Cambria Math" panose="02040503050406030204" pitchFamily="18" charset="0"/>
                          </a:rPr>
                          <m:t>𝑖</m:t>
                        </m:r>
                      </m:sub>
                    </m:sSub>
                  </m:oMath>
                </a14:m>
                <a:r>
                  <a:rPr lang="en-US" altLang="zh-CN" sz="1400" dirty="0">
                    <a:solidFill>
                      <a:schemeClr val="bg2"/>
                    </a:solidFill>
                  </a:rPr>
                  <a:t> =</a:t>
                </a:r>
                <a14:m>
                  <m:oMath xmlns:m="http://schemas.openxmlformats.org/officeDocument/2006/math">
                    <m:sSubSup>
                      <m:sSubSupPr>
                        <m:ctrlPr>
                          <a:rPr lang="en-US" altLang="zh-CN" sz="1400" i="1" dirty="0">
                            <a:solidFill>
                              <a:schemeClr val="bg2"/>
                            </a:solidFill>
                            <a:latin typeface="Cambria Math" panose="02040503050406030204" pitchFamily="18" charset="0"/>
                          </a:rPr>
                        </m:ctrlPr>
                      </m:sSubSupPr>
                      <m:e>
                        <m:r>
                          <a:rPr lang="en-US" altLang="zh-CN" sz="1400" i="1" dirty="0">
                            <a:solidFill>
                              <a:schemeClr val="bg2"/>
                            </a:solidFill>
                            <a:latin typeface="Cambria Math" panose="02040503050406030204" pitchFamily="18" charset="0"/>
                          </a:rPr>
                          <m:t> </m:t>
                        </m:r>
                        <m:r>
                          <a:rPr lang="en-US" altLang="zh-CN" sz="1400" b="0" i="1" dirty="0" smtClean="0">
                            <a:solidFill>
                              <a:schemeClr val="bg2"/>
                            </a:solidFill>
                            <a:latin typeface="Cambria Math" panose="02040503050406030204" pitchFamily="18" charset="0"/>
                          </a:rPr>
                          <m:t>𝑣</m:t>
                        </m:r>
                      </m:e>
                      <m:sub>
                        <m:r>
                          <a:rPr lang="en-US" altLang="zh-CN" sz="1400" i="1" dirty="0">
                            <a:solidFill>
                              <a:schemeClr val="bg2"/>
                            </a:solidFill>
                            <a:latin typeface="Cambria Math" panose="02040503050406030204" pitchFamily="18" charset="0"/>
                          </a:rPr>
                          <m:t>𝑖</m:t>
                        </m:r>
                      </m:sub>
                      <m:sup>
                        <m:r>
                          <a:rPr lang="en-US" altLang="zh-CN" sz="1400" i="1" dirty="0">
                            <a:solidFill>
                              <a:schemeClr val="bg2"/>
                            </a:solidFill>
                            <a:latin typeface="Cambria Math" panose="02040503050406030204" pitchFamily="18" charset="0"/>
                          </a:rPr>
                          <m:t>0</m:t>
                        </m:r>
                      </m:sup>
                    </m:sSubSup>
                  </m:oMath>
                </a14:m>
                <a:r>
                  <a:rPr lang="en-US" altLang="zh-CN" sz="1400" dirty="0">
                    <a:solidFill>
                      <a:schemeClr val="bg2"/>
                    </a:solidFill>
                  </a:rPr>
                  <a:t>, </a:t>
                </a:r>
                <a14:m>
                  <m:oMath xmlns:m="http://schemas.openxmlformats.org/officeDocument/2006/math">
                    <m:sSub>
                      <m:sSubPr>
                        <m:ctrlPr>
                          <a:rPr lang="en-US" altLang="zh-CN" sz="1400" i="1" dirty="0">
                            <a:solidFill>
                              <a:schemeClr val="bg2"/>
                            </a:solidFill>
                            <a:latin typeface="Cambria Math" panose="02040503050406030204" pitchFamily="18" charset="0"/>
                          </a:rPr>
                        </m:ctrlPr>
                      </m:sSubPr>
                      <m:e>
                        <m:r>
                          <a:rPr lang="en-US" altLang="zh-CN" sz="1400" b="0" i="1" dirty="0" smtClean="0">
                            <a:solidFill>
                              <a:schemeClr val="bg2"/>
                            </a:solidFill>
                            <a:latin typeface="Cambria Math" panose="02040503050406030204" pitchFamily="18" charset="0"/>
                          </a:rPr>
                          <m:t>𝑤</m:t>
                        </m:r>
                      </m:e>
                      <m:sub>
                        <m:r>
                          <a:rPr lang="en-US" altLang="zh-CN" sz="1400" i="1" dirty="0">
                            <a:solidFill>
                              <a:schemeClr val="bg2"/>
                            </a:solidFill>
                            <a:latin typeface="Cambria Math" panose="02040503050406030204" pitchFamily="18" charset="0"/>
                          </a:rPr>
                          <m:t>𝑖</m:t>
                        </m:r>
                      </m:sub>
                    </m:sSub>
                  </m:oMath>
                </a14:m>
                <a:r>
                  <a:rPr lang="en-US" altLang="zh-CN" sz="1400" dirty="0">
                    <a:solidFill>
                      <a:schemeClr val="bg2"/>
                    </a:solidFill>
                  </a:rPr>
                  <a:t> = 1 / </a:t>
                </a:r>
                <a14:m>
                  <m:oMath xmlns:m="http://schemas.openxmlformats.org/officeDocument/2006/math">
                    <m:sSub>
                      <m:sSubPr>
                        <m:ctrlPr>
                          <a:rPr lang="en-US" altLang="zh-CN" sz="1400" i="1" dirty="0">
                            <a:solidFill>
                              <a:schemeClr val="bg2"/>
                            </a:solidFill>
                            <a:latin typeface="Cambria Math" panose="02040503050406030204" pitchFamily="18" charset="0"/>
                          </a:rPr>
                        </m:ctrlPr>
                      </m:sSubPr>
                      <m:e>
                        <m:r>
                          <a:rPr lang="en-US" altLang="zh-CN" sz="1400" b="0" i="1" dirty="0" smtClean="0">
                            <a:solidFill>
                              <a:schemeClr val="bg2"/>
                            </a:solidFill>
                            <a:latin typeface="Cambria Math" panose="02040503050406030204" pitchFamily="18" charset="0"/>
                          </a:rPr>
                          <m:t>𝑚</m:t>
                        </m:r>
                      </m:e>
                      <m:sub>
                        <m:r>
                          <a:rPr lang="en-US" altLang="zh-CN" sz="1400" i="1" dirty="0">
                            <a:solidFill>
                              <a:schemeClr val="bg2"/>
                            </a:solidFill>
                            <a:latin typeface="Cambria Math" panose="02040503050406030204" pitchFamily="18" charset="0"/>
                          </a:rPr>
                          <m:t>𝑖</m:t>
                        </m:r>
                      </m:sub>
                    </m:sSub>
                  </m:oMath>
                </a14:m>
                <a:r>
                  <a:rPr lang="en-US" altLang="zh-CN" sz="1400" dirty="0">
                    <a:solidFill>
                      <a:schemeClr val="bg2"/>
                    </a:solidFill>
                  </a:rPr>
                  <a:t> </a:t>
                </a:r>
              </a:p>
              <a:p>
                <a:pPr algn="just">
                  <a:lnSpc>
                    <a:spcPct val="150000"/>
                  </a:lnSpc>
                </a:pPr>
                <a:r>
                  <a:rPr lang="en-US" altLang="zh-CN" sz="1400" dirty="0">
                    <a:solidFill>
                      <a:schemeClr val="bg2"/>
                    </a:solidFill>
                  </a:rPr>
                  <a:t>(3)   </a:t>
                </a:r>
                <a:r>
                  <a:rPr lang="en-US" altLang="zh-CN" sz="1400" dirty="0" err="1">
                    <a:solidFill>
                      <a:schemeClr val="bg2"/>
                    </a:solidFill>
                  </a:rPr>
                  <a:t>endfor</a:t>
                </a:r>
                <a:r>
                  <a:rPr lang="en-US" altLang="zh-CN" sz="1400" dirty="0">
                    <a:solidFill>
                      <a:schemeClr val="bg2"/>
                    </a:solidFill>
                  </a:rPr>
                  <a:t> </a:t>
                </a:r>
              </a:p>
              <a:p>
                <a:pPr algn="just">
                  <a:lnSpc>
                    <a:spcPct val="150000"/>
                  </a:lnSpc>
                </a:pPr>
                <a:r>
                  <a:rPr lang="en-US" altLang="zh-CN" sz="1400" dirty="0">
                    <a:solidFill>
                      <a:schemeClr val="bg2"/>
                    </a:solidFill>
                  </a:rPr>
                  <a:t>(4)   loop </a:t>
                </a:r>
              </a:p>
              <a:p>
                <a:pPr marL="342900" indent="-342900" algn="just">
                  <a:lnSpc>
                    <a:spcPct val="150000"/>
                  </a:lnSpc>
                  <a:buAutoNum type="arabicParenBoth" startAt="5"/>
                </a:pPr>
                <a:r>
                  <a:rPr lang="en-US" altLang="zh-CN" sz="1400" dirty="0">
                    <a:solidFill>
                      <a:schemeClr val="bg2"/>
                    </a:solidFill>
                  </a:rPr>
                  <a:t>    </a:t>
                </a:r>
                <a:r>
                  <a:rPr lang="en-US" altLang="zh-CN" sz="1400" dirty="0" err="1">
                    <a:solidFill>
                      <a:schemeClr val="bg2"/>
                    </a:solidFill>
                  </a:rPr>
                  <a:t>forall</a:t>
                </a:r>
                <a:r>
                  <a:rPr lang="en-US" altLang="zh-CN" sz="1400" dirty="0">
                    <a:solidFill>
                      <a:schemeClr val="bg2"/>
                    </a:solidFill>
                  </a:rPr>
                  <a:t> vertices </a:t>
                </a:r>
                <a:r>
                  <a:rPr lang="en-US" altLang="zh-CN" sz="1400" dirty="0" err="1">
                    <a:solidFill>
                      <a:schemeClr val="bg2"/>
                    </a:solidFill>
                  </a:rPr>
                  <a:t>i</a:t>
                </a:r>
                <a:r>
                  <a:rPr lang="en-US" altLang="zh-CN" sz="1400" dirty="0">
                    <a:solidFill>
                      <a:schemeClr val="bg2"/>
                    </a:solidFill>
                  </a:rPr>
                  <a:t> do </a:t>
                </a:r>
                <a14:m>
                  <m:oMath xmlns:m="http://schemas.openxmlformats.org/officeDocument/2006/math">
                    <m:sSub>
                      <m:sSubPr>
                        <m:ctrlPr>
                          <a:rPr lang="en-US" altLang="zh-CN" sz="1400" i="1" dirty="0">
                            <a:solidFill>
                              <a:schemeClr val="bg2"/>
                            </a:solidFill>
                            <a:latin typeface="Cambria Math" panose="02040503050406030204" pitchFamily="18" charset="0"/>
                          </a:rPr>
                        </m:ctrlPr>
                      </m:sSubPr>
                      <m:e>
                        <m:r>
                          <a:rPr lang="en-US" altLang="zh-CN" sz="1400" i="1" dirty="0">
                            <a:solidFill>
                              <a:schemeClr val="bg2"/>
                            </a:solidFill>
                            <a:latin typeface="Cambria Math" panose="02040503050406030204" pitchFamily="18" charset="0"/>
                          </a:rPr>
                          <m:t>𝑣</m:t>
                        </m:r>
                      </m:e>
                      <m:sub>
                        <m:r>
                          <a:rPr lang="en-US" altLang="zh-CN" sz="1400" i="1" dirty="0">
                            <a:solidFill>
                              <a:schemeClr val="bg2"/>
                            </a:solidFill>
                            <a:latin typeface="Cambria Math" panose="02040503050406030204" pitchFamily="18" charset="0"/>
                          </a:rPr>
                          <m:t>𝑖</m:t>
                        </m:r>
                      </m:sub>
                    </m:sSub>
                  </m:oMath>
                </a14:m>
                <a:r>
                  <a:rPr lang="en-US" altLang="zh-CN" sz="1400" dirty="0">
                    <a:solidFill>
                      <a:schemeClr val="bg2"/>
                    </a:solidFill>
                  </a:rPr>
                  <a:t> ← </a:t>
                </a:r>
                <a14:m>
                  <m:oMath xmlns:m="http://schemas.openxmlformats.org/officeDocument/2006/math">
                    <m:sSub>
                      <m:sSubPr>
                        <m:ctrlPr>
                          <a:rPr lang="en-US" altLang="zh-CN" sz="1400" i="1" dirty="0">
                            <a:solidFill>
                              <a:schemeClr val="bg2"/>
                            </a:solidFill>
                            <a:latin typeface="Cambria Math" panose="02040503050406030204" pitchFamily="18" charset="0"/>
                          </a:rPr>
                        </m:ctrlPr>
                      </m:sSubPr>
                      <m:e>
                        <m:r>
                          <a:rPr lang="en-US" altLang="zh-CN" sz="1400" i="1" dirty="0">
                            <a:solidFill>
                              <a:schemeClr val="bg2"/>
                            </a:solidFill>
                            <a:latin typeface="Cambria Math" panose="02040503050406030204" pitchFamily="18" charset="0"/>
                          </a:rPr>
                          <m:t>𝑣</m:t>
                        </m:r>
                      </m:e>
                      <m:sub>
                        <m:r>
                          <a:rPr lang="en-US" altLang="zh-CN" sz="1400" i="1" dirty="0">
                            <a:solidFill>
                              <a:schemeClr val="bg2"/>
                            </a:solidFill>
                            <a:latin typeface="Cambria Math" panose="02040503050406030204" pitchFamily="18" charset="0"/>
                          </a:rPr>
                          <m:t>𝑖</m:t>
                        </m:r>
                      </m:sub>
                    </m:sSub>
                  </m:oMath>
                </a14:m>
                <a:r>
                  <a:rPr lang="en-US" altLang="zh-CN" sz="1400" dirty="0">
                    <a:solidFill>
                      <a:schemeClr val="bg2"/>
                    </a:solidFill>
                  </a:rPr>
                  <a:t> + ∆</a:t>
                </a:r>
                <a:r>
                  <a:rPr lang="en-US" altLang="zh-CN" sz="1400" dirty="0" err="1">
                    <a:solidFill>
                      <a:schemeClr val="bg2"/>
                    </a:solidFill>
                  </a:rPr>
                  <a:t>t</a:t>
                </a:r>
                <a:r>
                  <a:rPr lang="en-US" altLang="zh-CN" sz="1400" dirty="0">
                    <a:solidFill>
                      <a:schemeClr val="bg2"/>
                    </a:solidFill>
                  </a:rPr>
                  <a:t> </a:t>
                </a:r>
                <a14:m>
                  <m:oMath xmlns:m="http://schemas.openxmlformats.org/officeDocument/2006/math">
                    <m:sSub>
                      <m:sSubPr>
                        <m:ctrlPr>
                          <a:rPr lang="en-US" altLang="zh-CN" sz="1400" i="1" dirty="0">
                            <a:solidFill>
                              <a:schemeClr val="bg2"/>
                            </a:solidFill>
                            <a:latin typeface="Cambria Math" panose="02040503050406030204" pitchFamily="18" charset="0"/>
                          </a:rPr>
                        </m:ctrlPr>
                      </m:sSubPr>
                      <m:e>
                        <m:r>
                          <a:rPr lang="en-US" altLang="zh-CN" sz="1400" b="0" i="1" dirty="0" smtClean="0">
                            <a:solidFill>
                              <a:schemeClr val="bg2"/>
                            </a:solidFill>
                            <a:latin typeface="Cambria Math" panose="02040503050406030204" pitchFamily="18" charset="0"/>
                          </a:rPr>
                          <m:t>𝑤</m:t>
                        </m:r>
                      </m:e>
                      <m:sub>
                        <m:r>
                          <a:rPr lang="en-US" altLang="zh-CN" sz="1400" i="1" dirty="0">
                            <a:solidFill>
                              <a:schemeClr val="bg2"/>
                            </a:solidFill>
                            <a:latin typeface="Cambria Math" panose="02040503050406030204" pitchFamily="18" charset="0"/>
                          </a:rPr>
                          <m:t>𝑖</m:t>
                        </m:r>
                      </m:sub>
                    </m:sSub>
                    <m:r>
                      <a:rPr lang="en-US" altLang="zh-CN" sz="1400" i="1" dirty="0">
                        <a:solidFill>
                          <a:schemeClr val="bg2"/>
                        </a:solidFill>
                        <a:latin typeface="Cambria Math" panose="02040503050406030204" pitchFamily="18" charset="0"/>
                      </a:rPr>
                      <m:t> </m:t>
                    </m:r>
                    <m:sSub>
                      <m:sSubPr>
                        <m:ctrlPr>
                          <a:rPr lang="en-US" altLang="zh-CN" sz="1400" i="1" dirty="0" smtClean="0">
                            <a:solidFill>
                              <a:schemeClr val="bg2"/>
                            </a:solidFill>
                            <a:latin typeface="Cambria Math" panose="02040503050406030204" pitchFamily="18" charset="0"/>
                          </a:rPr>
                        </m:ctrlPr>
                      </m:sSubPr>
                      <m:e>
                        <m:r>
                          <a:rPr lang="en-US" altLang="zh-CN" sz="1400" b="0" i="1" dirty="0" smtClean="0">
                            <a:solidFill>
                              <a:schemeClr val="bg2"/>
                            </a:solidFill>
                            <a:latin typeface="Cambria Math" panose="02040503050406030204" pitchFamily="18" charset="0"/>
                          </a:rPr>
                          <m:t>𝑓</m:t>
                        </m:r>
                      </m:e>
                      <m:sub>
                        <m:r>
                          <a:rPr lang="en-US" altLang="zh-CN" sz="1400" b="0" i="1" dirty="0" smtClean="0">
                            <a:solidFill>
                              <a:schemeClr val="bg2"/>
                            </a:solidFill>
                            <a:latin typeface="Cambria Math" panose="02040503050406030204" pitchFamily="18" charset="0"/>
                          </a:rPr>
                          <m:t>𝑒𝑥𝑡</m:t>
                        </m:r>
                      </m:sub>
                    </m:sSub>
                  </m:oMath>
                </a14:m>
                <a:r>
                  <a:rPr lang="en-US" altLang="zh-CN" sz="1400" dirty="0">
                    <a:solidFill>
                      <a:schemeClr val="bg2"/>
                    </a:solidFill>
                  </a:rPr>
                  <a:t>(xi) </a:t>
                </a:r>
              </a:p>
              <a:p>
                <a:pPr marL="342900" indent="-342900" algn="just">
                  <a:lnSpc>
                    <a:spcPct val="150000"/>
                  </a:lnSpc>
                  <a:buAutoNum type="arabicParenBoth" startAt="6"/>
                </a:pPr>
                <a:r>
                  <a:rPr lang="en-US" altLang="zh-CN" sz="1400" dirty="0">
                    <a:solidFill>
                      <a:schemeClr val="bg2"/>
                    </a:solidFill>
                  </a:rPr>
                  <a:t>    </a:t>
                </a:r>
                <a:r>
                  <a:rPr lang="en-US" altLang="zh-CN" sz="1400" dirty="0" err="1">
                    <a:solidFill>
                      <a:schemeClr val="bg2"/>
                    </a:solidFill>
                  </a:rPr>
                  <a:t>dampVelocities</a:t>
                </a:r>
                <a:r>
                  <a:rPr lang="en-US" altLang="zh-CN" sz="1400" dirty="0">
                    <a:solidFill>
                      <a:schemeClr val="bg2"/>
                    </a:solidFill>
                  </a:rPr>
                  <a:t>(</a:t>
                </a:r>
                <a14:m>
                  <m:oMath xmlns:m="http://schemas.openxmlformats.org/officeDocument/2006/math">
                    <m:sSub>
                      <m:sSubPr>
                        <m:ctrlPr>
                          <a:rPr lang="en-US" altLang="zh-CN" sz="1400" i="1" dirty="0">
                            <a:solidFill>
                              <a:schemeClr val="bg2"/>
                            </a:solidFill>
                            <a:latin typeface="Cambria Math" panose="02040503050406030204" pitchFamily="18" charset="0"/>
                          </a:rPr>
                        </m:ctrlPr>
                      </m:sSubPr>
                      <m:e>
                        <m:r>
                          <a:rPr lang="en-US" altLang="zh-CN" sz="1400" i="1" dirty="0">
                            <a:solidFill>
                              <a:schemeClr val="bg2"/>
                            </a:solidFill>
                            <a:latin typeface="Cambria Math" panose="02040503050406030204" pitchFamily="18" charset="0"/>
                          </a:rPr>
                          <m:t>𝑣</m:t>
                        </m:r>
                      </m:e>
                      <m:sub>
                        <m:r>
                          <a:rPr lang="en-US" altLang="zh-CN" sz="1400" b="0" i="1" dirty="0" smtClean="0">
                            <a:solidFill>
                              <a:schemeClr val="bg2"/>
                            </a:solidFill>
                            <a:latin typeface="Cambria Math" panose="02040503050406030204" pitchFamily="18" charset="0"/>
                          </a:rPr>
                          <m:t>1</m:t>
                        </m:r>
                      </m:sub>
                    </m:sSub>
                  </m:oMath>
                </a14:m>
                <a:r>
                  <a:rPr lang="en-US" altLang="zh-CN" sz="1400" dirty="0">
                    <a:solidFill>
                      <a:schemeClr val="bg2"/>
                    </a:solidFill>
                  </a:rPr>
                  <a:t>,..., </a:t>
                </a:r>
                <a14:m>
                  <m:oMath xmlns:m="http://schemas.openxmlformats.org/officeDocument/2006/math">
                    <m:sSub>
                      <m:sSubPr>
                        <m:ctrlPr>
                          <a:rPr lang="en-US" altLang="zh-CN" sz="1400" i="1" dirty="0">
                            <a:solidFill>
                              <a:schemeClr val="bg2"/>
                            </a:solidFill>
                            <a:latin typeface="Cambria Math" panose="02040503050406030204" pitchFamily="18" charset="0"/>
                          </a:rPr>
                        </m:ctrlPr>
                      </m:sSubPr>
                      <m:e>
                        <m:r>
                          <a:rPr lang="en-US" altLang="zh-CN" sz="1400" i="1" dirty="0">
                            <a:solidFill>
                              <a:schemeClr val="bg2"/>
                            </a:solidFill>
                            <a:latin typeface="Cambria Math" panose="02040503050406030204" pitchFamily="18" charset="0"/>
                          </a:rPr>
                          <m:t>𝑣</m:t>
                        </m:r>
                      </m:e>
                      <m:sub>
                        <m:r>
                          <a:rPr lang="en-US" altLang="zh-CN" sz="1400" b="0" i="1" dirty="0" smtClean="0">
                            <a:solidFill>
                              <a:schemeClr val="bg2"/>
                            </a:solidFill>
                            <a:latin typeface="Cambria Math" panose="02040503050406030204" pitchFamily="18" charset="0"/>
                          </a:rPr>
                          <m:t>𝑁</m:t>
                        </m:r>
                      </m:sub>
                    </m:sSub>
                  </m:oMath>
                </a14:m>
                <a:r>
                  <a:rPr lang="en-US" altLang="zh-CN" sz="1400" dirty="0">
                    <a:solidFill>
                      <a:schemeClr val="bg2"/>
                    </a:solidFill>
                  </a:rPr>
                  <a:t>) </a:t>
                </a:r>
              </a:p>
              <a:p>
                <a:pPr algn="just">
                  <a:lnSpc>
                    <a:spcPct val="150000"/>
                  </a:lnSpc>
                </a:pPr>
                <a:r>
                  <a:rPr lang="en-US" altLang="zh-CN" sz="1400" dirty="0">
                    <a:solidFill>
                      <a:schemeClr val="bg2"/>
                    </a:solidFill>
                  </a:rPr>
                  <a:t>(7)       </a:t>
                </a:r>
                <a:r>
                  <a:rPr lang="en-US" altLang="zh-CN" sz="1400" dirty="0" err="1">
                    <a:solidFill>
                      <a:schemeClr val="bg2"/>
                    </a:solidFill>
                  </a:rPr>
                  <a:t>forall</a:t>
                </a:r>
                <a:r>
                  <a:rPr lang="en-US" altLang="zh-CN" sz="1400" dirty="0">
                    <a:solidFill>
                      <a:schemeClr val="bg2"/>
                    </a:solidFill>
                  </a:rPr>
                  <a:t> vertices </a:t>
                </a:r>
                <a:r>
                  <a:rPr lang="en-US" altLang="zh-CN" sz="1400" dirty="0" err="1">
                    <a:solidFill>
                      <a:schemeClr val="bg2"/>
                    </a:solidFill>
                  </a:rPr>
                  <a:t>i</a:t>
                </a:r>
                <a:r>
                  <a:rPr lang="en-US" altLang="zh-CN" sz="1400" dirty="0">
                    <a:solidFill>
                      <a:schemeClr val="bg2"/>
                    </a:solidFill>
                  </a:rPr>
                  <a:t> do </a:t>
                </a:r>
                <a14:m>
                  <m:oMath xmlns:m="http://schemas.openxmlformats.org/officeDocument/2006/math">
                    <m:sSub>
                      <m:sSubPr>
                        <m:ctrlPr>
                          <a:rPr lang="en-US" altLang="zh-CN" sz="1400" i="1" dirty="0">
                            <a:solidFill>
                              <a:schemeClr val="bg2"/>
                            </a:solidFill>
                            <a:latin typeface="Cambria Math" panose="02040503050406030204" pitchFamily="18" charset="0"/>
                          </a:rPr>
                        </m:ctrlPr>
                      </m:sSubPr>
                      <m:e>
                        <m:r>
                          <a:rPr lang="en-US" altLang="zh-CN" sz="1400" b="0" i="1" dirty="0" smtClean="0">
                            <a:solidFill>
                              <a:schemeClr val="bg2"/>
                            </a:solidFill>
                            <a:latin typeface="Cambria Math" panose="02040503050406030204" pitchFamily="18" charset="0"/>
                          </a:rPr>
                          <m:t>𝑝</m:t>
                        </m:r>
                      </m:e>
                      <m:sub>
                        <m:r>
                          <a:rPr lang="en-US" altLang="zh-CN" sz="1400" i="1" dirty="0">
                            <a:solidFill>
                              <a:schemeClr val="bg2"/>
                            </a:solidFill>
                            <a:latin typeface="Cambria Math" panose="02040503050406030204" pitchFamily="18" charset="0"/>
                          </a:rPr>
                          <m:t>𝑖</m:t>
                        </m:r>
                      </m:sub>
                    </m:sSub>
                  </m:oMath>
                </a14:m>
                <a:r>
                  <a:rPr lang="en-US" altLang="zh-CN" sz="1400" dirty="0">
                    <a:solidFill>
                      <a:schemeClr val="bg2"/>
                    </a:solidFill>
                  </a:rPr>
                  <a:t> ← </a:t>
                </a:r>
                <a14:m>
                  <m:oMath xmlns:m="http://schemas.openxmlformats.org/officeDocument/2006/math">
                    <m:sSub>
                      <m:sSubPr>
                        <m:ctrlPr>
                          <a:rPr lang="en-US" altLang="zh-CN" sz="1400" i="1" dirty="0">
                            <a:solidFill>
                              <a:schemeClr val="bg2"/>
                            </a:solidFill>
                            <a:latin typeface="Cambria Math" panose="02040503050406030204" pitchFamily="18" charset="0"/>
                          </a:rPr>
                        </m:ctrlPr>
                      </m:sSubPr>
                      <m:e>
                        <m:r>
                          <a:rPr lang="en-US" altLang="zh-CN" sz="1400" b="0" i="1" dirty="0" smtClean="0">
                            <a:solidFill>
                              <a:schemeClr val="bg2"/>
                            </a:solidFill>
                            <a:latin typeface="Cambria Math" panose="02040503050406030204" pitchFamily="18" charset="0"/>
                          </a:rPr>
                          <m:t>𝑥</m:t>
                        </m:r>
                      </m:e>
                      <m:sub>
                        <m:r>
                          <a:rPr lang="en-US" altLang="zh-CN" sz="1400" i="1" dirty="0">
                            <a:solidFill>
                              <a:schemeClr val="bg2"/>
                            </a:solidFill>
                            <a:latin typeface="Cambria Math" panose="02040503050406030204" pitchFamily="18" charset="0"/>
                          </a:rPr>
                          <m:t>𝑖</m:t>
                        </m:r>
                      </m:sub>
                    </m:sSub>
                  </m:oMath>
                </a14:m>
                <a:r>
                  <a:rPr lang="en-US" altLang="zh-CN" sz="1400" dirty="0">
                    <a:solidFill>
                      <a:schemeClr val="bg2"/>
                    </a:solidFill>
                  </a:rPr>
                  <a:t> +∆t </a:t>
                </a:r>
                <a14:m>
                  <m:oMath xmlns:m="http://schemas.openxmlformats.org/officeDocument/2006/math">
                    <m:sSub>
                      <m:sSubPr>
                        <m:ctrlPr>
                          <a:rPr lang="en-US" altLang="zh-CN" sz="1400" i="1" dirty="0">
                            <a:solidFill>
                              <a:schemeClr val="bg2"/>
                            </a:solidFill>
                            <a:latin typeface="Cambria Math" panose="02040503050406030204" pitchFamily="18" charset="0"/>
                          </a:rPr>
                        </m:ctrlPr>
                      </m:sSubPr>
                      <m:e>
                        <m:r>
                          <a:rPr lang="en-US" altLang="zh-CN" sz="1400" i="1" dirty="0">
                            <a:solidFill>
                              <a:schemeClr val="bg2"/>
                            </a:solidFill>
                            <a:latin typeface="Cambria Math" panose="02040503050406030204" pitchFamily="18" charset="0"/>
                          </a:rPr>
                          <m:t>𝑣</m:t>
                        </m:r>
                      </m:e>
                      <m:sub>
                        <m:r>
                          <a:rPr lang="en-US" altLang="zh-CN" sz="1400" i="1" dirty="0">
                            <a:solidFill>
                              <a:schemeClr val="bg2"/>
                            </a:solidFill>
                            <a:latin typeface="Cambria Math" panose="02040503050406030204" pitchFamily="18" charset="0"/>
                          </a:rPr>
                          <m:t>𝑖</m:t>
                        </m:r>
                      </m:sub>
                    </m:sSub>
                  </m:oMath>
                </a14:m>
                <a:r>
                  <a:rPr lang="en-US" altLang="zh-CN" sz="1400" dirty="0">
                    <a:solidFill>
                      <a:schemeClr val="bg2"/>
                    </a:solidFill>
                  </a:rPr>
                  <a:t> </a:t>
                </a:r>
              </a:p>
              <a:p>
                <a:pPr algn="just">
                  <a:lnSpc>
                    <a:spcPct val="150000"/>
                  </a:lnSpc>
                </a:pPr>
                <a:r>
                  <a:rPr lang="en-US" altLang="zh-CN" sz="1400" dirty="0">
                    <a:solidFill>
                      <a:schemeClr val="bg2"/>
                    </a:solidFill>
                  </a:rPr>
                  <a:t>(8)       </a:t>
                </a:r>
                <a:r>
                  <a:rPr lang="en-US" altLang="zh-CN" sz="1400" dirty="0" err="1">
                    <a:solidFill>
                      <a:schemeClr val="bg2"/>
                    </a:solidFill>
                  </a:rPr>
                  <a:t>forall</a:t>
                </a:r>
                <a:r>
                  <a:rPr lang="en-US" altLang="zh-CN" sz="1400" dirty="0">
                    <a:solidFill>
                      <a:schemeClr val="bg2"/>
                    </a:solidFill>
                  </a:rPr>
                  <a:t> vertices </a:t>
                </a:r>
                <a:r>
                  <a:rPr lang="en-US" altLang="zh-CN" sz="1400" dirty="0" err="1">
                    <a:solidFill>
                      <a:schemeClr val="bg2"/>
                    </a:solidFill>
                  </a:rPr>
                  <a:t>i</a:t>
                </a:r>
                <a:r>
                  <a:rPr lang="en-US" altLang="zh-CN" sz="1400" dirty="0">
                    <a:solidFill>
                      <a:schemeClr val="bg2"/>
                    </a:solidFill>
                  </a:rPr>
                  <a:t> do </a:t>
                </a:r>
                <a:r>
                  <a:rPr lang="en-US" altLang="zh-CN" sz="1400" dirty="0" err="1">
                    <a:solidFill>
                      <a:schemeClr val="bg2"/>
                    </a:solidFill>
                  </a:rPr>
                  <a:t>generateCollisionConstraints</a:t>
                </a:r>
                <a:r>
                  <a:rPr lang="en-US" altLang="zh-CN" sz="1400" dirty="0">
                    <a:solidFill>
                      <a:schemeClr val="bg2"/>
                    </a:solidFill>
                  </a:rPr>
                  <a:t>(</a:t>
                </a:r>
                <a14:m>
                  <m:oMath xmlns:m="http://schemas.openxmlformats.org/officeDocument/2006/math">
                    <m:sSub>
                      <m:sSubPr>
                        <m:ctrlPr>
                          <a:rPr lang="en-US" altLang="zh-CN" sz="1400" i="1" dirty="0" smtClean="0">
                            <a:solidFill>
                              <a:schemeClr val="bg2"/>
                            </a:solidFill>
                            <a:latin typeface="Cambria Math" panose="02040503050406030204" pitchFamily="18" charset="0"/>
                          </a:rPr>
                        </m:ctrlPr>
                      </m:sSubPr>
                      <m:e>
                        <m:r>
                          <a:rPr lang="en-US" altLang="zh-CN" sz="1400" b="0" i="1" dirty="0" smtClean="0">
                            <a:solidFill>
                              <a:schemeClr val="bg2"/>
                            </a:solidFill>
                            <a:latin typeface="Cambria Math" panose="02040503050406030204" pitchFamily="18" charset="0"/>
                          </a:rPr>
                          <m:t>𝑥</m:t>
                        </m:r>
                      </m:e>
                      <m:sub>
                        <m:r>
                          <a:rPr lang="en-US" altLang="zh-CN" sz="1400" i="1" dirty="0">
                            <a:solidFill>
                              <a:schemeClr val="bg2"/>
                            </a:solidFill>
                            <a:latin typeface="Cambria Math" panose="02040503050406030204" pitchFamily="18" charset="0"/>
                          </a:rPr>
                          <m:t>𝑖</m:t>
                        </m:r>
                      </m:sub>
                    </m:sSub>
                  </m:oMath>
                </a14:m>
                <a:r>
                  <a:rPr lang="en-US" altLang="zh-CN" sz="1400" dirty="0">
                    <a:solidFill>
                      <a:schemeClr val="bg2"/>
                    </a:solidFill>
                  </a:rPr>
                  <a:t> → </a:t>
                </a:r>
                <a14:m>
                  <m:oMath xmlns:m="http://schemas.openxmlformats.org/officeDocument/2006/math">
                    <m:sSub>
                      <m:sSubPr>
                        <m:ctrlPr>
                          <a:rPr lang="en-US" altLang="zh-CN" sz="1400" i="1" dirty="0">
                            <a:solidFill>
                              <a:schemeClr val="bg2"/>
                            </a:solidFill>
                            <a:latin typeface="Cambria Math" panose="02040503050406030204" pitchFamily="18" charset="0"/>
                          </a:rPr>
                        </m:ctrlPr>
                      </m:sSubPr>
                      <m:e>
                        <m:r>
                          <a:rPr lang="en-US" altLang="zh-CN" sz="1400" b="0" i="1" dirty="0" smtClean="0">
                            <a:solidFill>
                              <a:schemeClr val="bg2"/>
                            </a:solidFill>
                            <a:latin typeface="Cambria Math" panose="02040503050406030204" pitchFamily="18" charset="0"/>
                          </a:rPr>
                          <m:t>𝑝</m:t>
                        </m:r>
                      </m:e>
                      <m:sub>
                        <m:r>
                          <a:rPr lang="en-US" altLang="zh-CN" sz="1400" i="1" dirty="0">
                            <a:solidFill>
                              <a:schemeClr val="bg2"/>
                            </a:solidFill>
                            <a:latin typeface="Cambria Math" panose="02040503050406030204" pitchFamily="18" charset="0"/>
                          </a:rPr>
                          <m:t>𝑖</m:t>
                        </m:r>
                      </m:sub>
                    </m:sSub>
                  </m:oMath>
                </a14:m>
                <a:r>
                  <a:rPr lang="en-US" altLang="zh-CN" sz="1400" dirty="0">
                    <a:solidFill>
                      <a:schemeClr val="bg2"/>
                    </a:solidFill>
                  </a:rPr>
                  <a:t>) </a:t>
                </a:r>
              </a:p>
              <a:p>
                <a:pPr algn="just">
                  <a:lnSpc>
                    <a:spcPct val="150000"/>
                  </a:lnSpc>
                </a:pPr>
                <a:r>
                  <a:rPr lang="en-US" altLang="zh-CN" sz="1400" dirty="0">
                    <a:solidFill>
                      <a:schemeClr val="bg2"/>
                    </a:solidFill>
                  </a:rPr>
                  <a:t>(9)       loop </a:t>
                </a:r>
                <a:r>
                  <a:rPr lang="en-US" altLang="zh-CN" sz="1400" dirty="0" err="1">
                    <a:solidFill>
                      <a:schemeClr val="bg2"/>
                    </a:solidFill>
                  </a:rPr>
                  <a:t>solverIterations</a:t>
                </a:r>
                <a:r>
                  <a:rPr lang="en-US" altLang="zh-CN" sz="1400" dirty="0">
                    <a:solidFill>
                      <a:schemeClr val="bg2"/>
                    </a:solidFill>
                  </a:rPr>
                  <a:t> times </a:t>
                </a:r>
              </a:p>
              <a:p>
                <a:pPr algn="just">
                  <a:lnSpc>
                    <a:spcPct val="150000"/>
                  </a:lnSpc>
                </a:pPr>
                <a:r>
                  <a:rPr lang="en-US" altLang="zh-CN" sz="1400" dirty="0">
                    <a:solidFill>
                      <a:schemeClr val="bg2"/>
                    </a:solidFill>
                  </a:rPr>
                  <a:t>(10)         </a:t>
                </a:r>
                <a:r>
                  <a:rPr lang="en-US" altLang="zh-CN" sz="1400" dirty="0" err="1">
                    <a:solidFill>
                      <a:schemeClr val="bg2"/>
                    </a:solidFill>
                  </a:rPr>
                  <a:t>projectConstraints</a:t>
                </a:r>
                <a:r>
                  <a:rPr lang="en-US" altLang="zh-CN" sz="1400" dirty="0">
                    <a:solidFill>
                      <a:schemeClr val="bg2"/>
                    </a:solidFill>
                  </a:rPr>
                  <a:t>(</a:t>
                </a:r>
                <a14:m>
                  <m:oMath xmlns:m="http://schemas.openxmlformats.org/officeDocument/2006/math">
                    <m:sSub>
                      <m:sSubPr>
                        <m:ctrlPr>
                          <a:rPr lang="en-US" altLang="zh-CN" sz="1400" i="1" dirty="0">
                            <a:solidFill>
                              <a:schemeClr val="bg2"/>
                            </a:solidFill>
                            <a:latin typeface="Cambria Math" panose="02040503050406030204" pitchFamily="18" charset="0"/>
                          </a:rPr>
                        </m:ctrlPr>
                      </m:sSubPr>
                      <m:e>
                        <m:r>
                          <a:rPr lang="en-US" altLang="zh-CN" sz="1400" b="0" i="1" dirty="0" smtClean="0">
                            <a:solidFill>
                              <a:schemeClr val="bg2"/>
                            </a:solidFill>
                            <a:latin typeface="Cambria Math" panose="02040503050406030204" pitchFamily="18" charset="0"/>
                          </a:rPr>
                          <m:t>𝐶</m:t>
                        </m:r>
                      </m:e>
                      <m:sub>
                        <m:r>
                          <a:rPr lang="en-US" altLang="zh-CN" sz="1400" b="0" i="1" dirty="0" smtClean="0">
                            <a:solidFill>
                              <a:schemeClr val="bg2"/>
                            </a:solidFill>
                            <a:latin typeface="Cambria Math" panose="02040503050406030204" pitchFamily="18" charset="0"/>
                          </a:rPr>
                          <m:t>1</m:t>
                        </m:r>
                      </m:sub>
                    </m:sSub>
                  </m:oMath>
                </a14:m>
                <a:r>
                  <a:rPr lang="en-US" altLang="zh-CN" sz="1400" dirty="0">
                    <a:solidFill>
                      <a:schemeClr val="bg2"/>
                    </a:solidFill>
                  </a:rPr>
                  <a:t>,..., </a:t>
                </a:r>
                <a14:m>
                  <m:oMath xmlns:m="http://schemas.openxmlformats.org/officeDocument/2006/math">
                    <m:sSub>
                      <m:sSubPr>
                        <m:ctrlPr>
                          <a:rPr lang="en-US" altLang="zh-CN" sz="1400" i="1" dirty="0" smtClean="0">
                            <a:solidFill>
                              <a:schemeClr val="bg2"/>
                            </a:solidFill>
                            <a:latin typeface="Cambria Math" panose="02040503050406030204" pitchFamily="18" charset="0"/>
                          </a:rPr>
                        </m:ctrlPr>
                      </m:sSubPr>
                      <m:e>
                        <m:r>
                          <a:rPr lang="en-US" altLang="zh-CN" sz="1400" b="0" i="1" dirty="0" smtClean="0">
                            <a:solidFill>
                              <a:schemeClr val="bg2"/>
                            </a:solidFill>
                            <a:latin typeface="Cambria Math" panose="02040503050406030204" pitchFamily="18" charset="0"/>
                          </a:rPr>
                          <m:t>𝐶</m:t>
                        </m:r>
                      </m:e>
                      <m:sub>
                        <m:r>
                          <a:rPr lang="en-US" altLang="zh-CN" sz="1400" b="0" i="1" dirty="0" smtClean="0">
                            <a:solidFill>
                              <a:schemeClr val="bg2"/>
                            </a:solidFill>
                            <a:latin typeface="Cambria Math" panose="02040503050406030204" pitchFamily="18" charset="0"/>
                          </a:rPr>
                          <m:t>𝑀</m:t>
                        </m:r>
                        <m:r>
                          <a:rPr lang="en-US" altLang="zh-CN" sz="1400" b="0" i="1" dirty="0" smtClean="0">
                            <a:solidFill>
                              <a:schemeClr val="bg2"/>
                            </a:solidFill>
                            <a:latin typeface="Cambria Math" panose="02040503050406030204" pitchFamily="18" charset="0"/>
                          </a:rPr>
                          <m:t>+</m:t>
                        </m:r>
                        <m:sSub>
                          <m:sSubPr>
                            <m:ctrlPr>
                              <a:rPr lang="en-US" altLang="zh-CN" sz="1400" i="1" dirty="0">
                                <a:solidFill>
                                  <a:schemeClr val="bg2"/>
                                </a:solidFill>
                                <a:latin typeface="Cambria Math" panose="02040503050406030204" pitchFamily="18" charset="0"/>
                              </a:rPr>
                            </m:ctrlPr>
                          </m:sSubPr>
                          <m:e>
                            <m:r>
                              <a:rPr lang="en-US" altLang="zh-CN" sz="1400" i="1" dirty="0">
                                <a:solidFill>
                                  <a:schemeClr val="bg2"/>
                                </a:solidFill>
                                <a:latin typeface="Cambria Math" panose="02040503050406030204" pitchFamily="18" charset="0"/>
                              </a:rPr>
                              <m:t>𝑀</m:t>
                            </m:r>
                          </m:e>
                          <m:sub>
                            <m:r>
                              <a:rPr lang="en-US" altLang="zh-CN" sz="1400" i="1" dirty="0">
                                <a:solidFill>
                                  <a:schemeClr val="bg2"/>
                                </a:solidFill>
                                <a:latin typeface="Cambria Math" panose="02040503050406030204" pitchFamily="18" charset="0"/>
                              </a:rPr>
                              <m:t>𝑐𝑜𝑙𝑙</m:t>
                            </m:r>
                          </m:sub>
                        </m:sSub>
                      </m:sub>
                    </m:sSub>
                  </m:oMath>
                </a14:m>
                <a:r>
                  <a:rPr lang="en-US" altLang="zh-CN" sz="1400" dirty="0">
                    <a:solidFill>
                      <a:schemeClr val="bg2"/>
                    </a:solidFill>
                  </a:rPr>
                  <a:t>, </a:t>
                </a:r>
                <a14:m>
                  <m:oMath xmlns:m="http://schemas.openxmlformats.org/officeDocument/2006/math">
                    <m:sSub>
                      <m:sSubPr>
                        <m:ctrlPr>
                          <a:rPr lang="en-US" altLang="zh-CN" sz="1400" i="1" dirty="0">
                            <a:solidFill>
                              <a:schemeClr val="bg2"/>
                            </a:solidFill>
                            <a:latin typeface="Cambria Math" panose="02040503050406030204" pitchFamily="18" charset="0"/>
                          </a:rPr>
                        </m:ctrlPr>
                      </m:sSubPr>
                      <m:e>
                        <m:r>
                          <a:rPr lang="en-US" altLang="zh-CN" sz="1400" b="0" i="1" dirty="0" smtClean="0">
                            <a:solidFill>
                              <a:schemeClr val="bg2"/>
                            </a:solidFill>
                            <a:latin typeface="Cambria Math" panose="02040503050406030204" pitchFamily="18" charset="0"/>
                          </a:rPr>
                          <m:t>𝑝</m:t>
                        </m:r>
                      </m:e>
                      <m:sub>
                        <m:r>
                          <a:rPr lang="en-US" altLang="zh-CN" sz="1400" b="0" i="1" dirty="0" smtClean="0">
                            <a:solidFill>
                              <a:schemeClr val="bg2"/>
                            </a:solidFill>
                            <a:latin typeface="Cambria Math" panose="02040503050406030204" pitchFamily="18" charset="0"/>
                          </a:rPr>
                          <m:t>1</m:t>
                        </m:r>
                      </m:sub>
                    </m:sSub>
                  </m:oMath>
                </a14:m>
                <a:r>
                  <a:rPr lang="en-US" altLang="zh-CN" sz="1400" dirty="0">
                    <a:solidFill>
                      <a:schemeClr val="bg2"/>
                    </a:solidFill>
                  </a:rPr>
                  <a:t>,..., </a:t>
                </a:r>
                <a14:m>
                  <m:oMath xmlns:m="http://schemas.openxmlformats.org/officeDocument/2006/math">
                    <m:sSub>
                      <m:sSubPr>
                        <m:ctrlPr>
                          <a:rPr lang="en-US" altLang="zh-CN" sz="1400" i="1" dirty="0">
                            <a:solidFill>
                              <a:schemeClr val="bg2"/>
                            </a:solidFill>
                            <a:latin typeface="Cambria Math" panose="02040503050406030204" pitchFamily="18" charset="0"/>
                          </a:rPr>
                        </m:ctrlPr>
                      </m:sSubPr>
                      <m:e>
                        <m:r>
                          <a:rPr lang="en-US" altLang="zh-CN" sz="1400" b="0" i="1" dirty="0" smtClean="0">
                            <a:solidFill>
                              <a:schemeClr val="bg2"/>
                            </a:solidFill>
                            <a:latin typeface="Cambria Math" panose="02040503050406030204" pitchFamily="18" charset="0"/>
                          </a:rPr>
                          <m:t>𝑝</m:t>
                        </m:r>
                      </m:e>
                      <m:sub>
                        <m:r>
                          <a:rPr lang="en-US" altLang="zh-CN" sz="1400" b="0" i="1" dirty="0" smtClean="0">
                            <a:solidFill>
                              <a:schemeClr val="bg2"/>
                            </a:solidFill>
                            <a:latin typeface="Cambria Math" panose="02040503050406030204" pitchFamily="18" charset="0"/>
                          </a:rPr>
                          <m:t>𝑁</m:t>
                        </m:r>
                      </m:sub>
                    </m:sSub>
                  </m:oMath>
                </a14:m>
                <a:r>
                  <a:rPr lang="en-US" altLang="zh-CN" sz="1400" dirty="0">
                    <a:solidFill>
                      <a:schemeClr val="bg2"/>
                    </a:solidFill>
                  </a:rPr>
                  <a:t>) </a:t>
                </a:r>
              </a:p>
              <a:p>
                <a:pPr algn="just">
                  <a:lnSpc>
                    <a:spcPct val="150000"/>
                  </a:lnSpc>
                </a:pPr>
                <a:r>
                  <a:rPr lang="en-US" altLang="zh-CN" sz="1400" dirty="0">
                    <a:solidFill>
                      <a:schemeClr val="bg2"/>
                    </a:solidFill>
                  </a:rPr>
                  <a:t>(11)     </a:t>
                </a:r>
                <a:r>
                  <a:rPr lang="en-US" altLang="zh-CN" sz="1400" dirty="0" err="1">
                    <a:solidFill>
                      <a:schemeClr val="bg2"/>
                    </a:solidFill>
                  </a:rPr>
                  <a:t>endloop</a:t>
                </a:r>
                <a:r>
                  <a:rPr lang="en-US" altLang="zh-CN" sz="1400" dirty="0">
                    <a:solidFill>
                      <a:schemeClr val="bg2"/>
                    </a:solidFill>
                  </a:rPr>
                  <a:t> </a:t>
                </a:r>
              </a:p>
              <a:p>
                <a:pPr algn="just">
                  <a:lnSpc>
                    <a:spcPct val="150000"/>
                  </a:lnSpc>
                </a:pPr>
                <a:r>
                  <a:rPr lang="en-US" altLang="zh-CN" sz="1400" dirty="0">
                    <a:solidFill>
                      <a:schemeClr val="bg2"/>
                    </a:solidFill>
                  </a:rPr>
                  <a:t>(12)     </a:t>
                </a:r>
                <a:r>
                  <a:rPr lang="en-US" altLang="zh-CN" sz="1400" dirty="0" err="1">
                    <a:solidFill>
                      <a:schemeClr val="bg2"/>
                    </a:solidFill>
                  </a:rPr>
                  <a:t>forall</a:t>
                </a:r>
                <a:r>
                  <a:rPr lang="en-US" altLang="zh-CN" sz="1400" dirty="0">
                    <a:solidFill>
                      <a:schemeClr val="bg2"/>
                    </a:solidFill>
                  </a:rPr>
                  <a:t> vertices </a:t>
                </a:r>
                <a:r>
                  <a:rPr lang="en-US" altLang="zh-CN" sz="1400" dirty="0" err="1">
                    <a:solidFill>
                      <a:schemeClr val="bg2"/>
                    </a:solidFill>
                  </a:rPr>
                  <a:t>i</a:t>
                </a:r>
                <a:r>
                  <a:rPr lang="en-US" altLang="zh-CN" sz="1400" dirty="0">
                    <a:solidFill>
                      <a:schemeClr val="bg2"/>
                    </a:solidFill>
                  </a:rPr>
                  <a:t> </a:t>
                </a:r>
              </a:p>
              <a:p>
                <a:pPr algn="just">
                  <a:lnSpc>
                    <a:spcPct val="150000"/>
                  </a:lnSpc>
                </a:pPr>
                <a:r>
                  <a:rPr lang="en-US" altLang="zh-CN" sz="1400" dirty="0">
                    <a:solidFill>
                      <a:schemeClr val="bg2"/>
                    </a:solidFill>
                  </a:rPr>
                  <a:t>(13)         </a:t>
                </a:r>
                <a14:m>
                  <m:oMath xmlns:m="http://schemas.openxmlformats.org/officeDocument/2006/math">
                    <m:sSub>
                      <m:sSubPr>
                        <m:ctrlPr>
                          <a:rPr lang="en-US" altLang="zh-CN" sz="1400" i="1" dirty="0">
                            <a:solidFill>
                              <a:schemeClr val="bg2"/>
                            </a:solidFill>
                            <a:latin typeface="Cambria Math" panose="02040503050406030204" pitchFamily="18" charset="0"/>
                          </a:rPr>
                        </m:ctrlPr>
                      </m:sSubPr>
                      <m:e>
                        <m:r>
                          <a:rPr lang="en-US" altLang="zh-CN" sz="1400" i="1" dirty="0">
                            <a:solidFill>
                              <a:schemeClr val="bg2"/>
                            </a:solidFill>
                            <a:latin typeface="Cambria Math" panose="02040503050406030204" pitchFamily="18" charset="0"/>
                          </a:rPr>
                          <m:t>𝑣</m:t>
                        </m:r>
                      </m:e>
                      <m:sub>
                        <m:r>
                          <a:rPr lang="en-US" altLang="zh-CN" sz="1400" i="1" dirty="0">
                            <a:solidFill>
                              <a:schemeClr val="bg2"/>
                            </a:solidFill>
                            <a:latin typeface="Cambria Math" panose="02040503050406030204" pitchFamily="18" charset="0"/>
                          </a:rPr>
                          <m:t>𝑖</m:t>
                        </m:r>
                      </m:sub>
                    </m:sSub>
                  </m:oMath>
                </a14:m>
                <a:r>
                  <a:rPr lang="en-US" altLang="zh-CN" sz="1400" dirty="0">
                    <a:solidFill>
                      <a:schemeClr val="bg2"/>
                    </a:solidFill>
                  </a:rPr>
                  <a:t> ← (</a:t>
                </a:r>
                <a14:m>
                  <m:oMath xmlns:m="http://schemas.openxmlformats.org/officeDocument/2006/math">
                    <m:sSub>
                      <m:sSubPr>
                        <m:ctrlPr>
                          <a:rPr lang="en-US" altLang="zh-CN" sz="1400" i="1" dirty="0">
                            <a:solidFill>
                              <a:schemeClr val="bg2"/>
                            </a:solidFill>
                            <a:latin typeface="Cambria Math" panose="02040503050406030204" pitchFamily="18" charset="0"/>
                          </a:rPr>
                        </m:ctrlPr>
                      </m:sSubPr>
                      <m:e>
                        <m:r>
                          <a:rPr lang="en-US" altLang="zh-CN" sz="1400" b="0" i="1" dirty="0" smtClean="0">
                            <a:solidFill>
                              <a:schemeClr val="bg2"/>
                            </a:solidFill>
                            <a:latin typeface="Cambria Math" panose="02040503050406030204" pitchFamily="18" charset="0"/>
                          </a:rPr>
                          <m:t>𝑝</m:t>
                        </m:r>
                      </m:e>
                      <m:sub>
                        <m:r>
                          <a:rPr lang="en-US" altLang="zh-CN" sz="1400" i="1" dirty="0">
                            <a:solidFill>
                              <a:schemeClr val="bg2"/>
                            </a:solidFill>
                            <a:latin typeface="Cambria Math" panose="02040503050406030204" pitchFamily="18" charset="0"/>
                          </a:rPr>
                          <m:t>𝑖</m:t>
                        </m:r>
                      </m:sub>
                    </m:sSub>
                  </m:oMath>
                </a14:m>
                <a:r>
                  <a:rPr lang="en-US" altLang="zh-CN" sz="1400" dirty="0">
                    <a:solidFill>
                      <a:schemeClr val="bg2"/>
                    </a:solidFill>
                  </a:rPr>
                  <a:t> − </a:t>
                </a:r>
                <a14:m>
                  <m:oMath xmlns:m="http://schemas.openxmlformats.org/officeDocument/2006/math">
                    <m:sSub>
                      <m:sSubPr>
                        <m:ctrlPr>
                          <a:rPr lang="en-US" altLang="zh-CN" sz="1400" i="1" dirty="0">
                            <a:solidFill>
                              <a:schemeClr val="bg2"/>
                            </a:solidFill>
                            <a:latin typeface="Cambria Math" panose="02040503050406030204" pitchFamily="18" charset="0"/>
                          </a:rPr>
                        </m:ctrlPr>
                      </m:sSubPr>
                      <m:e>
                        <m:r>
                          <a:rPr lang="en-US" altLang="zh-CN" sz="1400" b="0" i="1" dirty="0" smtClean="0">
                            <a:solidFill>
                              <a:schemeClr val="bg2"/>
                            </a:solidFill>
                            <a:latin typeface="Cambria Math" panose="02040503050406030204" pitchFamily="18" charset="0"/>
                          </a:rPr>
                          <m:t>𝑥</m:t>
                        </m:r>
                      </m:e>
                      <m:sub>
                        <m:r>
                          <a:rPr lang="en-US" altLang="zh-CN" sz="1400" i="1" dirty="0">
                            <a:solidFill>
                              <a:schemeClr val="bg2"/>
                            </a:solidFill>
                            <a:latin typeface="Cambria Math" panose="02040503050406030204" pitchFamily="18" charset="0"/>
                          </a:rPr>
                          <m:t>𝑖</m:t>
                        </m:r>
                      </m:sub>
                    </m:sSub>
                  </m:oMath>
                </a14:m>
                <a:r>
                  <a:rPr lang="en-US" altLang="zh-CN" sz="1400" dirty="0">
                    <a:solidFill>
                      <a:schemeClr val="bg2"/>
                    </a:solidFill>
                  </a:rPr>
                  <a:t>) /∆t </a:t>
                </a:r>
              </a:p>
              <a:p>
                <a:pPr algn="just">
                  <a:lnSpc>
                    <a:spcPct val="150000"/>
                  </a:lnSpc>
                </a:pPr>
                <a:r>
                  <a:rPr lang="en-US" altLang="zh-CN" sz="1400" dirty="0">
                    <a:solidFill>
                      <a:schemeClr val="bg2"/>
                    </a:solidFill>
                  </a:rPr>
                  <a:t>(14)         </a:t>
                </a:r>
                <a14:m>
                  <m:oMath xmlns:m="http://schemas.openxmlformats.org/officeDocument/2006/math">
                    <m:sSub>
                      <m:sSubPr>
                        <m:ctrlPr>
                          <a:rPr lang="en-US" altLang="zh-CN" sz="1400" i="1" dirty="0">
                            <a:solidFill>
                              <a:schemeClr val="bg2"/>
                            </a:solidFill>
                            <a:latin typeface="Cambria Math" panose="02040503050406030204" pitchFamily="18" charset="0"/>
                          </a:rPr>
                        </m:ctrlPr>
                      </m:sSubPr>
                      <m:e>
                        <m:r>
                          <a:rPr lang="en-US" altLang="zh-CN" sz="1400" b="0" i="1" dirty="0" smtClean="0">
                            <a:solidFill>
                              <a:schemeClr val="bg2"/>
                            </a:solidFill>
                            <a:latin typeface="Cambria Math" panose="02040503050406030204" pitchFamily="18" charset="0"/>
                          </a:rPr>
                          <m:t>𝑥</m:t>
                        </m:r>
                      </m:e>
                      <m:sub>
                        <m:r>
                          <a:rPr lang="en-US" altLang="zh-CN" sz="1400" i="1" dirty="0">
                            <a:solidFill>
                              <a:schemeClr val="bg2"/>
                            </a:solidFill>
                            <a:latin typeface="Cambria Math" panose="02040503050406030204" pitchFamily="18" charset="0"/>
                          </a:rPr>
                          <m:t>𝑖</m:t>
                        </m:r>
                      </m:sub>
                    </m:sSub>
                  </m:oMath>
                </a14:m>
                <a:r>
                  <a:rPr lang="en-US" altLang="zh-CN" sz="1400" dirty="0">
                    <a:solidFill>
                      <a:schemeClr val="bg2"/>
                    </a:solidFill>
                  </a:rPr>
                  <a:t> ← </a:t>
                </a:r>
                <a14:m>
                  <m:oMath xmlns:m="http://schemas.openxmlformats.org/officeDocument/2006/math">
                    <m:sSub>
                      <m:sSubPr>
                        <m:ctrlPr>
                          <a:rPr lang="en-US" altLang="zh-CN" sz="1400" i="1" dirty="0">
                            <a:solidFill>
                              <a:schemeClr val="bg2"/>
                            </a:solidFill>
                            <a:latin typeface="Cambria Math" panose="02040503050406030204" pitchFamily="18" charset="0"/>
                          </a:rPr>
                        </m:ctrlPr>
                      </m:sSubPr>
                      <m:e>
                        <m:r>
                          <a:rPr lang="en-US" altLang="zh-CN" sz="1400" b="0" i="1" dirty="0" smtClean="0">
                            <a:solidFill>
                              <a:schemeClr val="bg2"/>
                            </a:solidFill>
                            <a:latin typeface="Cambria Math" panose="02040503050406030204" pitchFamily="18" charset="0"/>
                          </a:rPr>
                          <m:t>𝑝</m:t>
                        </m:r>
                      </m:e>
                      <m:sub>
                        <m:r>
                          <a:rPr lang="en-US" altLang="zh-CN" sz="1400" i="1" dirty="0">
                            <a:solidFill>
                              <a:schemeClr val="bg2"/>
                            </a:solidFill>
                            <a:latin typeface="Cambria Math" panose="02040503050406030204" pitchFamily="18" charset="0"/>
                          </a:rPr>
                          <m:t>𝑖</m:t>
                        </m:r>
                      </m:sub>
                    </m:sSub>
                  </m:oMath>
                </a14:m>
                <a:r>
                  <a:rPr lang="en-US" altLang="zh-CN" sz="1400" dirty="0">
                    <a:solidFill>
                      <a:schemeClr val="bg2"/>
                    </a:solidFill>
                  </a:rPr>
                  <a:t> </a:t>
                </a:r>
              </a:p>
              <a:p>
                <a:pPr algn="just">
                  <a:lnSpc>
                    <a:spcPct val="150000"/>
                  </a:lnSpc>
                </a:pPr>
                <a:r>
                  <a:rPr lang="en-US" altLang="zh-CN" sz="1400" dirty="0">
                    <a:solidFill>
                      <a:schemeClr val="bg2"/>
                    </a:solidFill>
                  </a:rPr>
                  <a:t>(15)     </a:t>
                </a:r>
                <a:r>
                  <a:rPr lang="en-US" altLang="zh-CN" sz="1400" dirty="0" err="1">
                    <a:solidFill>
                      <a:schemeClr val="bg2"/>
                    </a:solidFill>
                  </a:rPr>
                  <a:t>endfor</a:t>
                </a:r>
                <a:r>
                  <a:rPr lang="en-US" altLang="zh-CN" sz="1400" dirty="0">
                    <a:solidFill>
                      <a:schemeClr val="bg2"/>
                    </a:solidFill>
                  </a:rPr>
                  <a:t> </a:t>
                </a:r>
              </a:p>
              <a:p>
                <a:pPr algn="just">
                  <a:lnSpc>
                    <a:spcPct val="150000"/>
                  </a:lnSpc>
                </a:pPr>
                <a:r>
                  <a:rPr lang="en-US" altLang="zh-CN" sz="1400" dirty="0">
                    <a:solidFill>
                      <a:schemeClr val="bg2"/>
                    </a:solidFill>
                  </a:rPr>
                  <a:t>(16)     </a:t>
                </a:r>
                <a:r>
                  <a:rPr lang="en-US" altLang="zh-CN" sz="1400" dirty="0" err="1">
                    <a:solidFill>
                      <a:schemeClr val="bg2"/>
                    </a:solidFill>
                  </a:rPr>
                  <a:t>velocityUpdate</a:t>
                </a:r>
                <a:r>
                  <a:rPr lang="en-US" altLang="zh-CN" sz="1400" dirty="0">
                    <a:solidFill>
                      <a:schemeClr val="bg2"/>
                    </a:solidFill>
                  </a:rPr>
                  <a:t>(</a:t>
                </a:r>
                <a14:m>
                  <m:oMath xmlns:m="http://schemas.openxmlformats.org/officeDocument/2006/math">
                    <m:sSub>
                      <m:sSubPr>
                        <m:ctrlPr>
                          <a:rPr lang="en-US" altLang="zh-CN" sz="1400" i="1" dirty="0">
                            <a:solidFill>
                              <a:schemeClr val="bg2"/>
                            </a:solidFill>
                            <a:latin typeface="Cambria Math" panose="02040503050406030204" pitchFamily="18" charset="0"/>
                          </a:rPr>
                        </m:ctrlPr>
                      </m:sSubPr>
                      <m:e>
                        <m:r>
                          <a:rPr lang="en-US" altLang="zh-CN" sz="1400" i="1" dirty="0">
                            <a:solidFill>
                              <a:schemeClr val="bg2"/>
                            </a:solidFill>
                            <a:latin typeface="Cambria Math" panose="02040503050406030204" pitchFamily="18" charset="0"/>
                          </a:rPr>
                          <m:t>𝑣</m:t>
                        </m:r>
                      </m:e>
                      <m:sub>
                        <m:r>
                          <a:rPr lang="en-US" altLang="zh-CN" sz="1400" i="1" dirty="0">
                            <a:solidFill>
                              <a:schemeClr val="bg2"/>
                            </a:solidFill>
                            <a:latin typeface="Cambria Math" panose="02040503050406030204" pitchFamily="18" charset="0"/>
                          </a:rPr>
                          <m:t>1</m:t>
                        </m:r>
                      </m:sub>
                    </m:sSub>
                  </m:oMath>
                </a14:m>
                <a:r>
                  <a:rPr lang="en-US" altLang="zh-CN" sz="1400" dirty="0">
                    <a:solidFill>
                      <a:schemeClr val="bg2"/>
                    </a:solidFill>
                  </a:rPr>
                  <a:t>,..., </a:t>
                </a:r>
                <a14:m>
                  <m:oMath xmlns:m="http://schemas.openxmlformats.org/officeDocument/2006/math">
                    <m:sSub>
                      <m:sSubPr>
                        <m:ctrlPr>
                          <a:rPr lang="en-US" altLang="zh-CN" sz="1400" i="1" dirty="0" smtClean="0">
                            <a:solidFill>
                              <a:schemeClr val="bg2"/>
                            </a:solidFill>
                            <a:latin typeface="Cambria Math" panose="02040503050406030204" pitchFamily="18" charset="0"/>
                          </a:rPr>
                        </m:ctrlPr>
                      </m:sSubPr>
                      <m:e>
                        <m:r>
                          <a:rPr lang="en-US" altLang="zh-CN" sz="1400" i="1" dirty="0">
                            <a:solidFill>
                              <a:schemeClr val="bg2"/>
                            </a:solidFill>
                            <a:latin typeface="Cambria Math" panose="02040503050406030204" pitchFamily="18" charset="0"/>
                          </a:rPr>
                          <m:t>𝑣</m:t>
                        </m:r>
                      </m:e>
                      <m:sub>
                        <m:r>
                          <a:rPr lang="en-US" altLang="zh-CN" sz="1400" b="0" i="1" dirty="0" smtClean="0">
                            <a:solidFill>
                              <a:schemeClr val="bg2"/>
                            </a:solidFill>
                            <a:latin typeface="Cambria Math" panose="02040503050406030204" pitchFamily="18" charset="0"/>
                          </a:rPr>
                          <m:t>𝑁</m:t>
                        </m:r>
                      </m:sub>
                    </m:sSub>
                  </m:oMath>
                </a14:m>
                <a:r>
                  <a:rPr lang="en-US" altLang="zh-CN" sz="1400" dirty="0">
                    <a:solidFill>
                      <a:schemeClr val="bg2"/>
                    </a:solidFill>
                  </a:rPr>
                  <a:t>)</a:t>
                </a:r>
              </a:p>
              <a:p>
                <a:pPr algn="just">
                  <a:lnSpc>
                    <a:spcPct val="150000"/>
                  </a:lnSpc>
                </a:pPr>
                <a:r>
                  <a:rPr lang="en-US" altLang="zh-CN" sz="1400" dirty="0">
                    <a:solidFill>
                      <a:schemeClr val="bg2"/>
                    </a:solidFill>
                  </a:rPr>
                  <a:t>(17) </a:t>
                </a:r>
                <a:r>
                  <a:rPr lang="en-US" altLang="zh-CN" sz="1400" dirty="0" err="1">
                    <a:solidFill>
                      <a:schemeClr val="bg2"/>
                    </a:solidFill>
                  </a:rPr>
                  <a:t>endloop</a:t>
                </a:r>
                <a:endParaRPr lang="en-US" altLang="zh-CN" sz="1400" dirty="0">
                  <a:solidFill>
                    <a:schemeClr val="bg2"/>
                  </a:solidFill>
                </a:endParaRPr>
              </a:p>
            </p:txBody>
          </p:sp>
        </mc:Choice>
        <mc:Fallback xmlns="">
          <p:sp>
            <p:nvSpPr>
              <p:cNvPr id="5" name="文本框 4">
                <a:extLst>
                  <a:ext uri="{FF2B5EF4-FFF2-40B4-BE49-F238E27FC236}">
                    <a16:creationId xmlns:a16="http://schemas.microsoft.com/office/drawing/2014/main" id="{29DAE6F1-A800-4610-5686-35B1E5B8D1B9}"/>
                  </a:ext>
                </a:extLst>
              </p:cNvPr>
              <p:cNvSpPr txBox="1">
                <a:spLocks noRot="1" noChangeAspect="1" noMove="1" noResize="1" noEditPoints="1" noAdjustHandles="1" noChangeArrowheads="1" noChangeShapeType="1" noTextEdit="1"/>
              </p:cNvSpPr>
              <p:nvPr/>
            </p:nvSpPr>
            <p:spPr>
              <a:xfrm>
                <a:off x="2667622" y="720805"/>
                <a:ext cx="5856947" cy="5656548"/>
              </a:xfrm>
              <a:prstGeom prst="rect">
                <a:avLst/>
              </a:prstGeom>
              <a:blipFill>
                <a:blip r:embed="rId2"/>
                <a:stretch>
                  <a:fillRect l="-417"/>
                </a:stretch>
              </a:blipFill>
            </p:spPr>
            <p:txBody>
              <a:bodyPr/>
              <a:lstStyle/>
              <a:p>
                <a:r>
                  <a:rPr lang="zh-CN" altLang="en-US">
                    <a:noFill/>
                  </a:rPr>
                  <a:t> </a:t>
                </a:r>
              </a:p>
            </p:txBody>
          </p:sp>
        </mc:Fallback>
      </mc:AlternateContent>
      <p:pic>
        <p:nvPicPr>
          <p:cNvPr id="7" name="Picture 2" descr="查看图片">
            <a:extLst>
              <a:ext uri="{FF2B5EF4-FFF2-40B4-BE49-F238E27FC236}">
                <a16:creationId xmlns:a16="http://schemas.microsoft.com/office/drawing/2014/main" id="{B4652605-FC4C-A7B6-5760-E1FBE4DF9223}"/>
              </a:ext>
            </a:extLst>
          </p:cNvPr>
          <p:cNvPicPr>
            <a:picLocks noChangeAspect="1" noChangeArrowheads="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t="1" r="40651" b="76898"/>
          <a:stretch/>
        </p:blipFill>
        <p:spPr bwMode="auto">
          <a:xfrm>
            <a:off x="9329737" y="5002594"/>
            <a:ext cx="3476625" cy="895350"/>
          </a:xfrm>
          <a:prstGeom prst="rect">
            <a:avLst/>
          </a:prstGeom>
          <a:noFill/>
          <a:extLst>
            <a:ext uri="{909E8E84-426E-40DD-AFC4-6F175D3DCCD1}">
              <a14:hiddenFill xmlns:a14="http://schemas.microsoft.com/office/drawing/2010/main">
                <a:solidFill>
                  <a:srgbClr val="FFFFFF"/>
                </a:solidFill>
              </a14:hiddenFill>
            </a:ext>
          </a:extLst>
        </p:spPr>
      </p:pic>
      <p:sp>
        <p:nvSpPr>
          <p:cNvPr id="10" name="流程图: 终止 9">
            <a:extLst>
              <a:ext uri="{FF2B5EF4-FFF2-40B4-BE49-F238E27FC236}">
                <a16:creationId xmlns:a16="http://schemas.microsoft.com/office/drawing/2014/main" id="{037433BB-93E5-7B76-9519-D2D5748FF528}"/>
              </a:ext>
            </a:extLst>
          </p:cNvPr>
          <p:cNvSpPr/>
          <p:nvPr/>
        </p:nvSpPr>
        <p:spPr>
          <a:xfrm>
            <a:off x="626991" y="317798"/>
            <a:ext cx="1682713" cy="516595"/>
          </a:xfrm>
          <a:prstGeom prst="flowChartTerminator">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i="1" dirty="0">
                <a:solidFill>
                  <a:schemeClr val="bg2"/>
                </a:solidFill>
                <a:latin typeface="Book Antiqua" panose="02040602050305030304" pitchFamily="18" charset="0"/>
              </a:rPr>
              <a:t>PBD  Pipeline</a:t>
            </a:r>
            <a:endParaRPr lang="zh-CN" altLang="en-US" sz="1600" i="1" dirty="0">
              <a:solidFill>
                <a:schemeClr val="bg2"/>
              </a:solidFill>
              <a:latin typeface="Book Antiqua" panose="02040602050305030304" pitchFamily="18" charset="0"/>
            </a:endParaRPr>
          </a:p>
        </p:txBody>
      </p:sp>
    </p:spTree>
    <p:extLst>
      <p:ext uri="{BB962C8B-B14F-4D97-AF65-F5344CB8AC3E}">
        <p14:creationId xmlns:p14="http://schemas.microsoft.com/office/powerpoint/2010/main" val="351411694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1+#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5000">
              <a:schemeClr val="tx1"/>
            </a:gs>
          </a:gsLst>
          <a:path path="circle">
            <a:fillToRect l="100000" t="100000"/>
          </a:path>
        </a:gradFill>
        <a:effectLst/>
      </p:bgPr>
    </p:bg>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E28D430F-68D8-F007-622F-D7FF14473393}"/>
              </a:ext>
            </a:extLst>
          </p:cNvPr>
          <p:cNvSpPr/>
          <p:nvPr/>
        </p:nvSpPr>
        <p:spPr>
          <a:xfrm>
            <a:off x="7380128" y="-2610741"/>
            <a:ext cx="4528457" cy="4528457"/>
          </a:xfrm>
          <a:prstGeom prst="ellipse">
            <a:avLst/>
          </a:prstGeom>
          <a:gradFill flip="none" rotWithShape="1">
            <a:gsLst>
              <a:gs pos="100000">
                <a:srgbClr val="26262B">
                  <a:alpha val="0"/>
                </a:srgbClr>
              </a:gs>
              <a:gs pos="0">
                <a:srgbClr val="2A3136"/>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3034D4E-25D3-2B14-990F-ED1307271E1E}"/>
              </a:ext>
            </a:extLst>
          </p:cNvPr>
          <p:cNvSpPr/>
          <p:nvPr/>
        </p:nvSpPr>
        <p:spPr>
          <a:xfrm>
            <a:off x="-1153886" y="4419599"/>
            <a:ext cx="4528457" cy="4528457"/>
          </a:xfrm>
          <a:prstGeom prst="ellipse">
            <a:avLst/>
          </a:prstGeom>
          <a:gradFill flip="none" rotWithShape="1">
            <a:gsLst>
              <a:gs pos="100000">
                <a:srgbClr val="26262B">
                  <a:alpha val="0"/>
                </a:srgbClr>
              </a:gs>
              <a:gs pos="0">
                <a:srgbClr val="2A3136"/>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E7F0DE4F-9A50-40FE-F31C-9113EFF87298}"/>
              </a:ext>
            </a:extLst>
          </p:cNvPr>
          <p:cNvCxnSpPr>
            <a:cxnSpLocks/>
          </p:cNvCxnSpPr>
          <p:nvPr/>
        </p:nvCxnSpPr>
        <p:spPr>
          <a:xfrm flipV="1">
            <a:off x="10332771" y="244019"/>
            <a:ext cx="1092200" cy="363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B8DB6BE-510C-02FB-E576-3C218113E9CF}"/>
              </a:ext>
            </a:extLst>
          </p:cNvPr>
          <p:cNvCxnSpPr>
            <a:cxnSpLocks/>
          </p:cNvCxnSpPr>
          <p:nvPr/>
        </p:nvCxnSpPr>
        <p:spPr>
          <a:xfrm>
            <a:off x="11424971" y="247649"/>
            <a:ext cx="483614" cy="257176"/>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D2BCFED3-FE58-595D-DAAF-A34E2FF8645B}"/>
              </a:ext>
            </a:extLst>
          </p:cNvPr>
          <p:cNvCxnSpPr>
            <a:cxnSpLocks/>
          </p:cNvCxnSpPr>
          <p:nvPr/>
        </p:nvCxnSpPr>
        <p:spPr>
          <a:xfrm flipV="1">
            <a:off x="11908585" y="512301"/>
            <a:ext cx="0" cy="929931"/>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376FB81-4619-D45C-D8B0-E383EB6819CB}"/>
              </a:ext>
            </a:extLst>
          </p:cNvPr>
          <p:cNvCxnSpPr>
            <a:cxnSpLocks/>
          </p:cNvCxnSpPr>
          <p:nvPr/>
        </p:nvCxnSpPr>
        <p:spPr>
          <a:xfrm>
            <a:off x="314285" y="5734050"/>
            <a:ext cx="0" cy="642255"/>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E5C92F6-73D2-EE7A-5B11-8CB5CB1944FA}"/>
              </a:ext>
            </a:extLst>
          </p:cNvPr>
          <p:cNvCxnSpPr>
            <a:cxnSpLocks/>
          </p:cNvCxnSpPr>
          <p:nvPr/>
        </p:nvCxnSpPr>
        <p:spPr>
          <a:xfrm>
            <a:off x="314285" y="6379935"/>
            <a:ext cx="258942" cy="211365"/>
          </a:xfrm>
          <a:prstGeom prst="line">
            <a:avLst/>
          </a:prstGeom>
          <a:ln w="254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0832D80-B708-976D-8DC3-ADBE9ECF74C3}"/>
              </a:ext>
            </a:extLst>
          </p:cNvPr>
          <p:cNvCxnSpPr>
            <a:cxnSpLocks/>
          </p:cNvCxnSpPr>
          <p:nvPr/>
        </p:nvCxnSpPr>
        <p:spPr>
          <a:xfrm flipH="1">
            <a:off x="573227" y="6583824"/>
            <a:ext cx="897551" cy="7476"/>
          </a:xfrm>
          <a:prstGeom prst="line">
            <a:avLst/>
          </a:prstGeom>
          <a:ln w="3492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5B62F1B-79C8-6C16-C5E6-D7C5F5D1BC1A}"/>
              </a:ext>
            </a:extLst>
          </p:cNvPr>
          <p:cNvCxnSpPr>
            <a:cxnSpLocks/>
          </p:cNvCxnSpPr>
          <p:nvPr/>
        </p:nvCxnSpPr>
        <p:spPr>
          <a:xfrm>
            <a:off x="424231" y="5836502"/>
            <a:ext cx="0" cy="46808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F68E43E-3FE7-C630-140A-B8E6D7D6933C}"/>
              </a:ext>
            </a:extLst>
          </p:cNvPr>
          <p:cNvCxnSpPr>
            <a:cxnSpLocks/>
          </p:cNvCxnSpPr>
          <p:nvPr/>
        </p:nvCxnSpPr>
        <p:spPr>
          <a:xfrm>
            <a:off x="424231" y="6304585"/>
            <a:ext cx="258942" cy="211365"/>
          </a:xfrm>
          <a:prstGeom prst="line">
            <a:avLst/>
          </a:prstGeom>
          <a:ln w="2222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CD3769A9-2D38-B508-D962-A9D5A5E33DFA}"/>
              </a:ext>
            </a:extLst>
          </p:cNvPr>
          <p:cNvCxnSpPr>
            <a:cxnSpLocks/>
          </p:cNvCxnSpPr>
          <p:nvPr/>
        </p:nvCxnSpPr>
        <p:spPr>
          <a:xfrm flipH="1">
            <a:off x="683173" y="6515950"/>
            <a:ext cx="422918" cy="0"/>
          </a:xfrm>
          <a:prstGeom prst="line">
            <a:avLst/>
          </a:prstGeom>
          <a:ln w="222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4A966CFC-939D-A541-0A63-41641A0567DB}"/>
              </a:ext>
            </a:extLst>
          </p:cNvPr>
          <p:cNvCxnSpPr>
            <a:cxnSpLocks/>
          </p:cNvCxnSpPr>
          <p:nvPr/>
        </p:nvCxnSpPr>
        <p:spPr>
          <a:xfrm>
            <a:off x="1106091" y="6515950"/>
            <a:ext cx="109946" cy="75350"/>
          </a:xfrm>
          <a:prstGeom prst="line">
            <a:avLst/>
          </a:prstGeom>
          <a:ln w="2540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64B2767A-801D-D498-CC70-1BD0F7A5B04F}"/>
              </a:ext>
            </a:extLst>
          </p:cNvPr>
          <p:cNvSpPr/>
          <p:nvPr/>
        </p:nvSpPr>
        <p:spPr>
          <a:xfrm>
            <a:off x="255349" y="5616745"/>
            <a:ext cx="117872" cy="115490"/>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1AA9708F-C4D5-8C1A-C3E8-E88D3AE77A4D}"/>
              </a:ext>
            </a:extLst>
          </p:cNvPr>
          <p:cNvCxnSpPr>
            <a:cxnSpLocks/>
          </p:cNvCxnSpPr>
          <p:nvPr/>
        </p:nvCxnSpPr>
        <p:spPr>
          <a:xfrm flipH="1">
            <a:off x="1351252" y="6533976"/>
            <a:ext cx="498979" cy="0"/>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椭圆 47">
            <a:extLst>
              <a:ext uri="{FF2B5EF4-FFF2-40B4-BE49-F238E27FC236}">
                <a16:creationId xmlns:a16="http://schemas.microsoft.com/office/drawing/2014/main" id="{A676979C-4E7C-6D76-DF26-53C2BE989AAB}"/>
              </a:ext>
            </a:extLst>
          </p:cNvPr>
          <p:cNvSpPr/>
          <p:nvPr/>
        </p:nvSpPr>
        <p:spPr>
          <a:xfrm>
            <a:off x="10214899" y="218527"/>
            <a:ext cx="117872" cy="115490"/>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59D62F73-7959-113A-DA57-7928A91C073E}"/>
              </a:ext>
            </a:extLst>
          </p:cNvPr>
          <p:cNvSpPr/>
          <p:nvPr/>
        </p:nvSpPr>
        <p:spPr>
          <a:xfrm>
            <a:off x="11872545" y="3265884"/>
            <a:ext cx="72079" cy="12049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09E5CB92-C1E9-6B46-23B9-678E40F82CC2}"/>
              </a:ext>
            </a:extLst>
          </p:cNvPr>
          <p:cNvSpPr/>
          <p:nvPr/>
        </p:nvSpPr>
        <p:spPr>
          <a:xfrm>
            <a:off x="11872544" y="3471627"/>
            <a:ext cx="72079" cy="9548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F2E3103D-09B7-E46D-C8E6-22A6D7AC333B}"/>
              </a:ext>
            </a:extLst>
          </p:cNvPr>
          <p:cNvSpPr/>
          <p:nvPr/>
        </p:nvSpPr>
        <p:spPr>
          <a:xfrm>
            <a:off x="11872545" y="2081830"/>
            <a:ext cx="72079" cy="15478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AF8847A9-0389-4AAD-0267-7DFD79B1AECA}"/>
              </a:ext>
            </a:extLst>
          </p:cNvPr>
          <p:cNvSpPr/>
          <p:nvPr/>
        </p:nvSpPr>
        <p:spPr>
          <a:xfrm>
            <a:off x="11872545" y="2305667"/>
            <a:ext cx="72079" cy="7858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id="{9776A625-61F8-2124-6763-AEAD77CA7397}"/>
              </a:ext>
            </a:extLst>
          </p:cNvPr>
          <p:cNvCxnSpPr>
            <a:cxnSpLocks/>
          </p:cNvCxnSpPr>
          <p:nvPr/>
        </p:nvCxnSpPr>
        <p:spPr>
          <a:xfrm flipV="1">
            <a:off x="11803810" y="783749"/>
            <a:ext cx="0" cy="929931"/>
          </a:xfrm>
          <a:prstGeom prst="line">
            <a:avLst/>
          </a:prstGeom>
          <a:ln w="19050" cap="rnd">
            <a:solidFill>
              <a:schemeClr val="bg2"/>
            </a:solidFill>
          </a:ln>
        </p:spPr>
        <p:style>
          <a:lnRef idx="1">
            <a:schemeClr val="accent1"/>
          </a:lnRef>
          <a:fillRef idx="0">
            <a:schemeClr val="accent1"/>
          </a:fillRef>
          <a:effectRef idx="0">
            <a:schemeClr val="accent1"/>
          </a:effectRef>
          <a:fontRef idx="minor">
            <a:schemeClr val="tx1"/>
          </a:fontRef>
        </p:style>
      </p:cxnSp>
      <p:pic>
        <p:nvPicPr>
          <p:cNvPr id="36" name="Picture 4" descr="查看图片">
            <a:extLst>
              <a:ext uri="{FF2B5EF4-FFF2-40B4-BE49-F238E27FC236}">
                <a16:creationId xmlns:a16="http://schemas.microsoft.com/office/drawing/2014/main" id="{C12A093D-F600-4C39-D6B8-209F7D1B6408}"/>
              </a:ext>
            </a:extLst>
          </p:cNvPr>
          <p:cNvPicPr>
            <a:picLocks noChangeAspect="1" noChangeArrowheads="1"/>
          </p:cNvPicPr>
          <p:nvPr/>
        </p:nvPicPr>
        <p:blipFill rotWithShape="1">
          <a:blip r:embed="rId2">
            <a:duotone>
              <a:schemeClr val="accent2">
                <a:shade val="45000"/>
                <a:satMod val="135000"/>
              </a:schemeClr>
              <a:prstClr val="white"/>
            </a:duotone>
            <a:alphaModFix amt="38000"/>
            <a:extLst>
              <a:ext uri="{28A0092B-C50C-407E-A947-70E740481C1C}">
                <a14:useLocalDpi xmlns:a14="http://schemas.microsoft.com/office/drawing/2010/main" val="0"/>
              </a:ext>
            </a:extLst>
          </a:blip>
          <a:srcRect l="19983" t="27014" r="54641" b="37376"/>
          <a:stretch/>
        </p:blipFill>
        <p:spPr bwMode="auto">
          <a:xfrm>
            <a:off x="9432777" y="3561149"/>
            <a:ext cx="3134463" cy="488595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查看图片">
            <a:extLst>
              <a:ext uri="{FF2B5EF4-FFF2-40B4-BE49-F238E27FC236}">
                <a16:creationId xmlns:a16="http://schemas.microsoft.com/office/drawing/2014/main" id="{73CDBA3F-B39A-63CD-4B98-0D168628C1EA}"/>
              </a:ext>
            </a:extLst>
          </p:cNvPr>
          <p:cNvPicPr>
            <a:picLocks noChangeAspect="1" noChangeArrowheads="1"/>
          </p:cNvPicPr>
          <p:nvPr/>
        </p:nvPicPr>
        <p:blipFill rotWithShape="1">
          <a:blip r:embed="rId2">
            <a:duotone>
              <a:schemeClr val="accent2">
                <a:shade val="45000"/>
                <a:satMod val="135000"/>
              </a:schemeClr>
              <a:prstClr val="white"/>
            </a:duotone>
            <a:alphaModFix amt="38000"/>
            <a:extLst>
              <a:ext uri="{28A0092B-C50C-407E-A947-70E740481C1C}">
                <a14:useLocalDpi xmlns:a14="http://schemas.microsoft.com/office/drawing/2010/main" val="0"/>
              </a:ext>
            </a:extLst>
          </a:blip>
          <a:srcRect l="23789" t="25973" r="54641" b="37376"/>
          <a:stretch/>
        </p:blipFill>
        <p:spPr bwMode="auto">
          <a:xfrm>
            <a:off x="8739555" y="5068803"/>
            <a:ext cx="2270071" cy="4284524"/>
          </a:xfrm>
          <a:prstGeom prst="rect">
            <a:avLst/>
          </a:prstGeom>
          <a:noFill/>
          <a:extLst>
            <a:ext uri="{909E8E84-426E-40DD-AFC4-6F175D3DCCD1}">
              <a14:hiddenFill xmlns:a14="http://schemas.microsoft.com/office/drawing/2010/main">
                <a:solidFill>
                  <a:srgbClr val="FFFFFF"/>
                </a:solidFill>
              </a14:hiddenFill>
            </a:ext>
          </a:extLst>
        </p:spPr>
      </p:pic>
      <p:sp>
        <p:nvSpPr>
          <p:cNvPr id="2" name="流程图: 终止 1">
            <a:extLst>
              <a:ext uri="{FF2B5EF4-FFF2-40B4-BE49-F238E27FC236}">
                <a16:creationId xmlns:a16="http://schemas.microsoft.com/office/drawing/2014/main" id="{234BE25E-B4C6-612A-1AEC-60571E0D6886}"/>
              </a:ext>
            </a:extLst>
          </p:cNvPr>
          <p:cNvSpPr/>
          <p:nvPr/>
        </p:nvSpPr>
        <p:spPr>
          <a:xfrm>
            <a:off x="626991" y="317798"/>
            <a:ext cx="1682713" cy="516595"/>
          </a:xfrm>
          <a:prstGeom prst="flowChartTerminator">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i="1" dirty="0">
                <a:solidFill>
                  <a:schemeClr val="bg2"/>
                </a:solidFill>
                <a:latin typeface="Book Antiqua" panose="02040602050305030304" pitchFamily="18" charset="0"/>
              </a:rPr>
              <a:t>Damping</a:t>
            </a:r>
            <a:endParaRPr lang="zh-CN" altLang="en-US" sz="1600" i="1" dirty="0">
              <a:solidFill>
                <a:schemeClr val="bg2"/>
              </a:solidFill>
              <a:latin typeface="Book Antiqua" panose="02040602050305030304" pitchFamily="18" charset="0"/>
            </a:endParaRP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16765A21-988D-070F-FCE3-D3FDEDF77CC8}"/>
                  </a:ext>
                </a:extLst>
              </p:cNvPr>
              <p:cNvSpPr txBox="1"/>
              <p:nvPr/>
            </p:nvSpPr>
            <p:spPr>
              <a:xfrm>
                <a:off x="2643120" y="1510179"/>
                <a:ext cx="5856947" cy="3430106"/>
              </a:xfrm>
              <a:prstGeom prst="rect">
                <a:avLst/>
              </a:prstGeom>
              <a:noFill/>
            </p:spPr>
            <p:txBody>
              <a:bodyPr wrap="square">
                <a:spAutoFit/>
              </a:bodyPr>
              <a:lstStyle/>
              <a:p>
                <a:pPr algn="just">
                  <a:lnSpc>
                    <a:spcPct val="150000"/>
                  </a:lnSpc>
                </a:pPr>
                <a:r>
                  <a:rPr lang="en-US" altLang="zh-CN" sz="1600" dirty="0">
                    <a:solidFill>
                      <a:schemeClr val="bg2"/>
                    </a:solidFill>
                  </a:rPr>
                  <a:t>(1) </a:t>
                </a:r>
                <a14:m>
                  <m:oMath xmlns:m="http://schemas.openxmlformats.org/officeDocument/2006/math">
                    <m:sSub>
                      <m:sSubPr>
                        <m:ctrlPr>
                          <a:rPr lang="en-US" altLang="zh-CN" sz="1600" i="1" smtClean="0">
                            <a:solidFill>
                              <a:schemeClr val="bg2"/>
                            </a:solidFill>
                            <a:latin typeface="Cambria Math" panose="02040503050406030204" pitchFamily="18" charset="0"/>
                          </a:rPr>
                        </m:ctrlPr>
                      </m:sSubPr>
                      <m:e>
                        <m:r>
                          <a:rPr lang="en-US" altLang="zh-CN" sz="1600" b="0" i="1" smtClean="0">
                            <a:solidFill>
                              <a:schemeClr val="bg2"/>
                            </a:solidFill>
                            <a:latin typeface="Cambria Math" panose="02040503050406030204" pitchFamily="18" charset="0"/>
                          </a:rPr>
                          <m:t>  </m:t>
                        </m:r>
                        <m:r>
                          <a:rPr lang="en-US" altLang="zh-CN" sz="1600" b="0" i="1" smtClean="0">
                            <a:solidFill>
                              <a:schemeClr val="bg2"/>
                            </a:solidFill>
                            <a:latin typeface="Cambria Math" panose="02040503050406030204" pitchFamily="18" charset="0"/>
                          </a:rPr>
                          <m:t>𝑥</m:t>
                        </m:r>
                      </m:e>
                      <m:sub>
                        <m:r>
                          <a:rPr lang="en-US" altLang="zh-CN" sz="1600" b="0" i="1" smtClean="0">
                            <a:solidFill>
                              <a:schemeClr val="bg2"/>
                            </a:solidFill>
                            <a:latin typeface="Cambria Math" panose="02040503050406030204" pitchFamily="18" charset="0"/>
                          </a:rPr>
                          <m:t>𝑐𝑚</m:t>
                        </m:r>
                      </m:sub>
                    </m:sSub>
                  </m:oMath>
                </a14:m>
                <a:r>
                  <a:rPr lang="en-US" altLang="zh-CN" sz="1600" dirty="0">
                    <a:solidFill>
                      <a:schemeClr val="bg2"/>
                    </a:solidFill>
                  </a:rPr>
                  <a:t> = </a:t>
                </a:r>
                <a14:m>
                  <m:oMath xmlns:m="http://schemas.openxmlformats.org/officeDocument/2006/math">
                    <m:sSub>
                      <m:sSubPr>
                        <m:ctrlPr>
                          <a:rPr lang="en-US" altLang="zh-CN" sz="1600" i="1" smtClean="0">
                            <a:solidFill>
                              <a:schemeClr val="bg2"/>
                            </a:solidFill>
                            <a:latin typeface="Cambria Math" panose="02040503050406030204" pitchFamily="18" charset="0"/>
                          </a:rPr>
                        </m:ctrlPr>
                      </m:sSubPr>
                      <m:e>
                        <m:r>
                          <a:rPr lang="en-US" altLang="zh-CN" sz="1600" b="0" i="1" smtClean="0">
                            <a:solidFill>
                              <a:schemeClr val="bg2"/>
                            </a:solidFill>
                            <a:latin typeface="Cambria Math" panose="02040503050406030204" pitchFamily="18" charset="0"/>
                          </a:rPr>
                          <m:t>(</m:t>
                        </m:r>
                        <m:r>
                          <a:rPr lang="en-US" altLang="zh-CN" sz="1600" i="1" smtClean="0">
                            <a:solidFill>
                              <a:schemeClr val="bg2"/>
                            </a:solidFill>
                            <a:latin typeface="Cambria Math" panose="02040503050406030204" pitchFamily="18" charset="0"/>
                          </a:rPr>
                          <m:t>∑</m:t>
                        </m:r>
                      </m:e>
                      <m:sub>
                        <m:r>
                          <a:rPr lang="en-US" altLang="zh-CN" sz="1600" b="0" i="1" smtClean="0">
                            <a:solidFill>
                              <a:schemeClr val="bg2"/>
                            </a:solidFill>
                            <a:latin typeface="Cambria Math" panose="02040503050406030204" pitchFamily="18" charset="0"/>
                          </a:rPr>
                          <m:t>𝑖</m:t>
                        </m:r>
                      </m:sub>
                    </m:sSub>
                  </m:oMath>
                </a14:m>
                <a:r>
                  <a:rPr lang="en-US" altLang="zh-CN" sz="1600" dirty="0">
                    <a:solidFill>
                      <a:schemeClr val="bg2"/>
                    </a:solidFill>
                  </a:rPr>
                  <a:t>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𝑥</m:t>
                        </m:r>
                      </m:e>
                      <m:sub>
                        <m:r>
                          <a:rPr lang="en-US" altLang="zh-CN" sz="1600" b="0" i="1" smtClean="0">
                            <a:solidFill>
                              <a:schemeClr val="bg2"/>
                            </a:solidFill>
                            <a:latin typeface="Cambria Math" panose="02040503050406030204" pitchFamily="18" charset="0"/>
                          </a:rPr>
                          <m:t>𝑖</m:t>
                        </m:r>
                      </m:sub>
                    </m:sSub>
                  </m:oMath>
                </a14:m>
                <a:r>
                  <a:rPr lang="en-US" altLang="zh-CN" sz="1600" dirty="0">
                    <a:solidFill>
                      <a:schemeClr val="bg2"/>
                    </a:solidFill>
                  </a:rPr>
                  <a:t> </a:t>
                </a:r>
                <a14:m>
                  <m:oMath xmlns:m="http://schemas.openxmlformats.org/officeDocument/2006/math">
                    <m:sSub>
                      <m:sSubPr>
                        <m:ctrlPr>
                          <a:rPr lang="en-US" altLang="zh-CN" sz="1600" i="1" smtClean="0">
                            <a:solidFill>
                              <a:schemeClr val="bg2"/>
                            </a:solidFill>
                            <a:latin typeface="Cambria Math" panose="02040503050406030204" pitchFamily="18" charset="0"/>
                          </a:rPr>
                        </m:ctrlPr>
                      </m:sSubPr>
                      <m:e>
                        <m:r>
                          <a:rPr lang="en-US" altLang="zh-CN" sz="1600" b="0" i="1" smtClean="0">
                            <a:solidFill>
                              <a:schemeClr val="bg2"/>
                            </a:solidFill>
                            <a:latin typeface="Cambria Math" panose="02040503050406030204" pitchFamily="18" charset="0"/>
                          </a:rPr>
                          <m:t>𝑚</m:t>
                        </m:r>
                      </m:e>
                      <m:sub>
                        <m:r>
                          <a:rPr lang="en-US" altLang="zh-CN" sz="1600" b="0" i="1" smtClean="0">
                            <a:solidFill>
                              <a:schemeClr val="bg2"/>
                            </a:solidFill>
                            <a:latin typeface="Cambria Math" panose="02040503050406030204" pitchFamily="18" charset="0"/>
                          </a:rPr>
                          <m:t>𝑖</m:t>
                        </m:r>
                      </m:sub>
                    </m:sSub>
                  </m:oMath>
                </a14:m>
                <a:r>
                  <a:rPr lang="en-US" altLang="zh-CN" sz="1600" dirty="0">
                    <a:solidFill>
                      <a:schemeClr val="bg2"/>
                    </a:solidFill>
                  </a:rPr>
                  <a:t>) /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m:t>
                        </m:r>
                      </m:e>
                      <m:sub>
                        <m:r>
                          <a:rPr lang="en-US" altLang="zh-CN" sz="1600" i="1">
                            <a:solidFill>
                              <a:schemeClr val="bg2"/>
                            </a:solidFill>
                            <a:latin typeface="Cambria Math" panose="02040503050406030204" pitchFamily="18" charset="0"/>
                          </a:rPr>
                          <m:t>𝑖</m:t>
                        </m:r>
                      </m:sub>
                    </m:sSub>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𝑚</m:t>
                        </m:r>
                      </m:e>
                      <m:sub>
                        <m:r>
                          <a:rPr lang="en-US" altLang="zh-CN" sz="1600" i="1">
                            <a:solidFill>
                              <a:schemeClr val="bg2"/>
                            </a:solidFill>
                            <a:latin typeface="Cambria Math" panose="02040503050406030204" pitchFamily="18" charset="0"/>
                          </a:rPr>
                          <m:t>𝑖</m:t>
                        </m:r>
                      </m:sub>
                    </m:sSub>
                  </m:oMath>
                </a14:m>
                <a:r>
                  <a:rPr lang="en-US" altLang="zh-CN" sz="1600" dirty="0">
                    <a:solidFill>
                      <a:schemeClr val="bg2"/>
                    </a:solidFill>
                  </a:rPr>
                  <a:t>)</a:t>
                </a:r>
              </a:p>
              <a:p>
                <a:pPr algn="just">
                  <a:lnSpc>
                    <a:spcPct val="150000"/>
                  </a:lnSpc>
                </a:pPr>
                <a:r>
                  <a:rPr lang="en-US" altLang="zh-CN" sz="1600" dirty="0">
                    <a:solidFill>
                      <a:schemeClr val="bg2"/>
                    </a:solidFill>
                  </a:rPr>
                  <a:t>(2)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b="0" i="1" smtClean="0">
                            <a:solidFill>
                              <a:schemeClr val="bg2"/>
                            </a:solidFill>
                            <a:latin typeface="Cambria Math" panose="02040503050406030204" pitchFamily="18" charset="0"/>
                          </a:rPr>
                          <m:t>  </m:t>
                        </m:r>
                        <m:r>
                          <a:rPr lang="en-US" altLang="zh-CN" sz="1600" b="0" i="1" smtClean="0">
                            <a:solidFill>
                              <a:schemeClr val="bg2"/>
                            </a:solidFill>
                            <a:latin typeface="Cambria Math" panose="02040503050406030204" pitchFamily="18" charset="0"/>
                          </a:rPr>
                          <m:t>𝑣</m:t>
                        </m:r>
                      </m:e>
                      <m:sub>
                        <m:r>
                          <a:rPr lang="en-US" altLang="zh-CN" sz="1600" i="1">
                            <a:solidFill>
                              <a:schemeClr val="bg2"/>
                            </a:solidFill>
                            <a:latin typeface="Cambria Math" panose="02040503050406030204" pitchFamily="18" charset="0"/>
                          </a:rPr>
                          <m:t>𝑐𝑚</m:t>
                        </m:r>
                      </m:sub>
                    </m:sSub>
                  </m:oMath>
                </a14:m>
                <a:r>
                  <a:rPr lang="en-US" altLang="zh-CN" sz="1600" dirty="0">
                    <a:solidFill>
                      <a:schemeClr val="bg2"/>
                    </a:solidFill>
                  </a:rPr>
                  <a:t> =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m:t>
                        </m:r>
                      </m:e>
                      <m:sub>
                        <m:r>
                          <a:rPr lang="en-US" altLang="zh-CN" sz="1600" i="1">
                            <a:solidFill>
                              <a:schemeClr val="bg2"/>
                            </a:solidFill>
                            <a:latin typeface="Cambria Math" panose="02040503050406030204" pitchFamily="18" charset="0"/>
                          </a:rPr>
                          <m:t>𝑖</m:t>
                        </m:r>
                      </m:sub>
                    </m:sSub>
                  </m:oMath>
                </a14:m>
                <a:r>
                  <a:rPr lang="en-US" altLang="zh-CN" sz="1600" dirty="0">
                    <a:solidFill>
                      <a:schemeClr val="bg2"/>
                    </a:solidFill>
                  </a:rPr>
                  <a:t>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b="0" i="1" smtClean="0">
                            <a:solidFill>
                              <a:schemeClr val="bg2"/>
                            </a:solidFill>
                            <a:latin typeface="Cambria Math" panose="02040503050406030204" pitchFamily="18" charset="0"/>
                          </a:rPr>
                          <m:t>𝑣</m:t>
                        </m:r>
                      </m:e>
                      <m:sub>
                        <m:r>
                          <a:rPr lang="en-US" altLang="zh-CN" sz="1600" i="1">
                            <a:solidFill>
                              <a:schemeClr val="bg2"/>
                            </a:solidFill>
                            <a:latin typeface="Cambria Math" panose="02040503050406030204" pitchFamily="18" charset="0"/>
                          </a:rPr>
                          <m:t>𝑖</m:t>
                        </m:r>
                      </m:sub>
                    </m:sSub>
                  </m:oMath>
                </a14:m>
                <a:r>
                  <a:rPr lang="en-US" altLang="zh-CN" sz="1600" dirty="0">
                    <a:solidFill>
                      <a:schemeClr val="bg2"/>
                    </a:solidFill>
                  </a:rPr>
                  <a:t>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𝑚</m:t>
                        </m:r>
                      </m:e>
                      <m:sub>
                        <m:r>
                          <a:rPr lang="en-US" altLang="zh-CN" sz="1600" i="1">
                            <a:solidFill>
                              <a:schemeClr val="bg2"/>
                            </a:solidFill>
                            <a:latin typeface="Cambria Math" panose="02040503050406030204" pitchFamily="18" charset="0"/>
                          </a:rPr>
                          <m:t>𝑖</m:t>
                        </m:r>
                      </m:sub>
                    </m:sSub>
                  </m:oMath>
                </a14:m>
                <a:r>
                  <a:rPr lang="en-US" altLang="zh-CN" sz="1600" dirty="0">
                    <a:solidFill>
                      <a:schemeClr val="bg2"/>
                    </a:solidFill>
                  </a:rPr>
                  <a:t>) /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m:t>
                        </m:r>
                      </m:e>
                      <m:sub>
                        <m:r>
                          <a:rPr lang="en-US" altLang="zh-CN" sz="1600" i="1">
                            <a:solidFill>
                              <a:schemeClr val="bg2"/>
                            </a:solidFill>
                            <a:latin typeface="Cambria Math" panose="02040503050406030204" pitchFamily="18" charset="0"/>
                          </a:rPr>
                          <m:t>𝑖</m:t>
                        </m:r>
                      </m:sub>
                    </m:sSub>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𝑚</m:t>
                        </m:r>
                      </m:e>
                      <m:sub>
                        <m:r>
                          <a:rPr lang="en-US" altLang="zh-CN" sz="1600" i="1">
                            <a:solidFill>
                              <a:schemeClr val="bg2"/>
                            </a:solidFill>
                            <a:latin typeface="Cambria Math" panose="02040503050406030204" pitchFamily="18" charset="0"/>
                          </a:rPr>
                          <m:t>𝑖</m:t>
                        </m:r>
                      </m:sub>
                    </m:sSub>
                  </m:oMath>
                </a14:m>
                <a:r>
                  <a:rPr lang="en-US" altLang="zh-CN" sz="1600" dirty="0">
                    <a:solidFill>
                      <a:schemeClr val="bg2"/>
                    </a:solidFill>
                  </a:rPr>
                  <a:t>)</a:t>
                </a:r>
              </a:p>
              <a:p>
                <a:pPr marL="342900" indent="-342900" algn="just">
                  <a:lnSpc>
                    <a:spcPct val="150000"/>
                  </a:lnSpc>
                  <a:buAutoNum type="arabicParenBoth" startAt="3"/>
                </a:pPr>
                <a:r>
                  <a:rPr lang="en-US" altLang="zh-CN" sz="1600" dirty="0">
                    <a:solidFill>
                      <a:schemeClr val="bg2"/>
                    </a:solidFill>
                  </a:rPr>
                  <a:t>L =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m:t>
                        </m:r>
                      </m:e>
                      <m:sub>
                        <m:r>
                          <a:rPr lang="en-US" altLang="zh-CN" sz="1600" i="1">
                            <a:solidFill>
                              <a:schemeClr val="bg2"/>
                            </a:solidFill>
                            <a:latin typeface="Cambria Math" panose="02040503050406030204" pitchFamily="18" charset="0"/>
                          </a:rPr>
                          <m:t>𝑖</m:t>
                        </m:r>
                      </m:sub>
                    </m:sSub>
                  </m:oMath>
                </a14:m>
                <a:r>
                  <a:rPr lang="en-US" altLang="zh-CN" sz="1600" dirty="0">
                    <a:solidFill>
                      <a:schemeClr val="bg2"/>
                    </a:solidFill>
                  </a:rPr>
                  <a:t>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b="0" i="1" smtClean="0">
                            <a:solidFill>
                              <a:schemeClr val="bg2"/>
                            </a:solidFill>
                            <a:latin typeface="Cambria Math" panose="02040503050406030204" pitchFamily="18" charset="0"/>
                          </a:rPr>
                          <m:t>𝑟</m:t>
                        </m:r>
                      </m:e>
                      <m:sub>
                        <m:r>
                          <a:rPr lang="en-US" altLang="zh-CN" sz="1600" i="1">
                            <a:solidFill>
                              <a:schemeClr val="bg2"/>
                            </a:solidFill>
                            <a:latin typeface="Cambria Math" panose="02040503050406030204" pitchFamily="18" charset="0"/>
                          </a:rPr>
                          <m:t>𝑖</m:t>
                        </m:r>
                      </m:sub>
                    </m:sSub>
                  </m:oMath>
                </a14:m>
                <a:r>
                  <a:rPr lang="en-US" altLang="zh-CN" sz="1600" dirty="0">
                    <a:solidFill>
                      <a:schemeClr val="bg2"/>
                    </a:solidFill>
                  </a:rPr>
                  <a:t> ×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𝑣</m:t>
                        </m:r>
                      </m:e>
                      <m:sub>
                        <m:r>
                          <a:rPr lang="en-US" altLang="zh-CN" sz="1600" i="1">
                            <a:solidFill>
                              <a:schemeClr val="bg2"/>
                            </a:solidFill>
                            <a:latin typeface="Cambria Math" panose="02040503050406030204" pitchFamily="18" charset="0"/>
                          </a:rPr>
                          <m:t>𝑖</m:t>
                        </m:r>
                      </m:sub>
                    </m:sSub>
                  </m:oMath>
                </a14:m>
                <a:r>
                  <a:rPr lang="en-US" altLang="zh-CN" sz="1600" dirty="0">
                    <a:solidFill>
                      <a:schemeClr val="bg2"/>
                    </a:solidFill>
                  </a:rPr>
                  <a:t>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𝑚</m:t>
                        </m:r>
                      </m:e>
                      <m:sub>
                        <m:r>
                          <a:rPr lang="en-US" altLang="zh-CN" sz="1600" i="1">
                            <a:solidFill>
                              <a:schemeClr val="bg2"/>
                            </a:solidFill>
                            <a:latin typeface="Cambria Math" panose="02040503050406030204" pitchFamily="18" charset="0"/>
                          </a:rPr>
                          <m:t>𝑖</m:t>
                        </m:r>
                      </m:sub>
                    </m:sSub>
                  </m:oMath>
                </a14:m>
                <a:r>
                  <a:rPr lang="en-US" altLang="zh-CN" sz="1600" dirty="0">
                    <a:solidFill>
                      <a:schemeClr val="bg2"/>
                    </a:solidFill>
                  </a:rPr>
                  <a:t>)</a:t>
                </a:r>
              </a:p>
              <a:p>
                <a:pPr marL="342900" indent="-342900" algn="just">
                  <a:lnSpc>
                    <a:spcPct val="150000"/>
                  </a:lnSpc>
                  <a:buAutoNum type="arabicParenBoth" startAt="3"/>
                </a:pPr>
                <a:r>
                  <a:rPr lang="en-US" altLang="zh-CN" sz="1600" dirty="0">
                    <a:solidFill>
                      <a:schemeClr val="bg2"/>
                    </a:solidFill>
                  </a:rPr>
                  <a:t>I =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m:t>
                        </m:r>
                      </m:e>
                      <m:sub>
                        <m:r>
                          <a:rPr lang="en-US" altLang="zh-CN" sz="1600" i="1">
                            <a:solidFill>
                              <a:schemeClr val="bg2"/>
                            </a:solidFill>
                            <a:latin typeface="Cambria Math" panose="02040503050406030204" pitchFamily="18" charset="0"/>
                          </a:rPr>
                          <m:t>𝑖</m:t>
                        </m:r>
                      </m:sub>
                    </m:sSub>
                    <m:sSub>
                      <m:sSubPr>
                        <m:ctrlPr>
                          <a:rPr lang="en-US" altLang="zh-CN" sz="1600" i="1" smtClean="0">
                            <a:solidFill>
                              <a:schemeClr val="bg2"/>
                            </a:solidFill>
                            <a:latin typeface="Cambria Math" panose="02040503050406030204" pitchFamily="18" charset="0"/>
                          </a:rPr>
                        </m:ctrlPr>
                      </m:sSubPr>
                      <m:e>
                        <m:acc>
                          <m:accPr>
                            <m:chr m:val="̃"/>
                            <m:ctrlPr>
                              <a:rPr lang="en-US" altLang="zh-CN" sz="1600" i="1" smtClean="0">
                                <a:solidFill>
                                  <a:schemeClr val="bg2"/>
                                </a:solidFill>
                                <a:latin typeface="Cambria Math" panose="02040503050406030204" pitchFamily="18" charset="0"/>
                              </a:rPr>
                            </m:ctrlPr>
                          </m:accPr>
                          <m:e>
                            <m:r>
                              <a:rPr lang="en-US" altLang="zh-CN" sz="1600" b="0" i="1" smtClean="0">
                                <a:solidFill>
                                  <a:schemeClr val="bg2"/>
                                </a:solidFill>
                                <a:latin typeface="Cambria Math" panose="02040503050406030204" pitchFamily="18" charset="0"/>
                              </a:rPr>
                              <m:t>𝑟</m:t>
                            </m:r>
                          </m:e>
                        </m:acc>
                      </m:e>
                      <m:sub>
                        <m:r>
                          <a:rPr lang="en-US" altLang="zh-CN" sz="1600" b="0" i="1" smtClean="0">
                            <a:solidFill>
                              <a:schemeClr val="bg2"/>
                            </a:solidFill>
                            <a:latin typeface="Cambria Math" panose="02040503050406030204" pitchFamily="18" charset="0"/>
                          </a:rPr>
                          <m:t>𝑖</m:t>
                        </m:r>
                      </m:sub>
                    </m:sSub>
                    <m:sSubSup>
                      <m:sSubSupPr>
                        <m:ctrlPr>
                          <a:rPr lang="en-US" altLang="zh-CN" sz="1600" i="1" smtClean="0">
                            <a:solidFill>
                              <a:schemeClr val="bg2"/>
                            </a:solidFill>
                            <a:latin typeface="Cambria Math" panose="02040503050406030204" pitchFamily="18" charset="0"/>
                          </a:rPr>
                        </m:ctrlPr>
                      </m:sSubSupPr>
                      <m:e>
                        <m:acc>
                          <m:accPr>
                            <m:chr m:val="̃"/>
                            <m:ctrlPr>
                              <a:rPr lang="en-US" altLang="zh-CN" sz="1600" i="1" smtClean="0">
                                <a:solidFill>
                                  <a:schemeClr val="bg2"/>
                                </a:solidFill>
                                <a:latin typeface="Cambria Math" panose="02040503050406030204" pitchFamily="18" charset="0"/>
                              </a:rPr>
                            </m:ctrlPr>
                          </m:accPr>
                          <m:e>
                            <m:r>
                              <a:rPr lang="en-US" altLang="zh-CN" sz="1600" b="0" i="1" smtClean="0">
                                <a:solidFill>
                                  <a:schemeClr val="bg2"/>
                                </a:solidFill>
                                <a:latin typeface="Cambria Math" panose="02040503050406030204" pitchFamily="18" charset="0"/>
                              </a:rPr>
                              <m:t>𝑟</m:t>
                            </m:r>
                          </m:e>
                        </m:acc>
                      </m:e>
                      <m:sub>
                        <m:r>
                          <a:rPr lang="en-US" altLang="zh-CN" sz="1600" b="0" i="1" smtClean="0">
                            <a:solidFill>
                              <a:schemeClr val="bg2"/>
                            </a:solidFill>
                            <a:latin typeface="Cambria Math" panose="02040503050406030204" pitchFamily="18" charset="0"/>
                          </a:rPr>
                          <m:t>𝑖</m:t>
                        </m:r>
                      </m:sub>
                      <m:sup>
                        <m:r>
                          <a:rPr lang="en-US" altLang="zh-CN" sz="1600" b="0" i="1" smtClean="0">
                            <a:solidFill>
                              <a:schemeClr val="bg2"/>
                            </a:solidFill>
                            <a:latin typeface="Cambria Math" panose="02040503050406030204" pitchFamily="18" charset="0"/>
                          </a:rPr>
                          <m:t>𝑇</m:t>
                        </m:r>
                      </m:sup>
                    </m:sSubSup>
                  </m:oMath>
                </a14:m>
                <a:r>
                  <a:rPr lang="en-US" altLang="zh-CN" sz="1600" dirty="0">
                    <a:solidFill>
                      <a:schemeClr val="bg2"/>
                    </a:solidFill>
                  </a:rPr>
                  <a:t>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𝑚</m:t>
                        </m:r>
                      </m:e>
                      <m:sub>
                        <m:r>
                          <a:rPr lang="en-US" altLang="zh-CN" sz="1600" i="1">
                            <a:solidFill>
                              <a:schemeClr val="bg2"/>
                            </a:solidFill>
                            <a:latin typeface="Cambria Math" panose="02040503050406030204" pitchFamily="18" charset="0"/>
                          </a:rPr>
                          <m:t>𝑖</m:t>
                        </m:r>
                      </m:sub>
                    </m:sSub>
                  </m:oMath>
                </a14:m>
                <a:endParaRPr lang="en-US" altLang="zh-CN" sz="1600" dirty="0">
                  <a:solidFill>
                    <a:schemeClr val="bg2"/>
                  </a:solidFill>
                </a:endParaRPr>
              </a:p>
              <a:p>
                <a:pPr marL="342900" indent="-342900" algn="just">
                  <a:lnSpc>
                    <a:spcPct val="150000"/>
                  </a:lnSpc>
                  <a:buAutoNum type="arabicParenBoth" startAt="3"/>
                </a:pPr>
                <a:r>
                  <a:rPr lang="en-US" altLang="zh-CN" sz="1600" dirty="0">
                    <a:solidFill>
                      <a:schemeClr val="bg2"/>
                    </a:solidFill>
                  </a:rPr>
                  <a:t>w = </a:t>
                </a:r>
                <a14:m>
                  <m:oMath xmlns:m="http://schemas.openxmlformats.org/officeDocument/2006/math">
                    <m:sSup>
                      <m:sSupPr>
                        <m:ctrlPr>
                          <a:rPr lang="en-US" altLang="zh-CN" sz="1600" i="1" smtClean="0">
                            <a:solidFill>
                              <a:schemeClr val="bg2"/>
                            </a:solidFill>
                            <a:latin typeface="Cambria Math" panose="02040503050406030204" pitchFamily="18" charset="0"/>
                          </a:rPr>
                        </m:ctrlPr>
                      </m:sSupPr>
                      <m:e>
                        <m:r>
                          <a:rPr lang="en-US" altLang="zh-CN" sz="1600" b="0" i="1" smtClean="0">
                            <a:solidFill>
                              <a:schemeClr val="bg2"/>
                            </a:solidFill>
                            <a:latin typeface="Cambria Math" panose="02040503050406030204" pitchFamily="18" charset="0"/>
                          </a:rPr>
                          <m:t>𝐼</m:t>
                        </m:r>
                      </m:e>
                      <m:sup>
                        <m:r>
                          <a:rPr lang="en-US" altLang="zh-CN" sz="1600" b="0" i="1" smtClean="0">
                            <a:solidFill>
                              <a:schemeClr val="bg2"/>
                            </a:solidFill>
                            <a:latin typeface="Cambria Math" panose="02040503050406030204" pitchFamily="18" charset="0"/>
                          </a:rPr>
                          <m:t>−1</m:t>
                        </m:r>
                      </m:sup>
                    </m:sSup>
                    <m:r>
                      <m:rPr>
                        <m:sty m:val="p"/>
                      </m:rPr>
                      <a:rPr lang="en-US" altLang="zh-CN" sz="1600" b="0" i="0" smtClean="0">
                        <a:solidFill>
                          <a:schemeClr val="bg2"/>
                        </a:solidFill>
                        <a:latin typeface="Cambria Math" panose="02040503050406030204" pitchFamily="18" charset="0"/>
                      </a:rPr>
                      <m:t>L</m:t>
                    </m:r>
                  </m:oMath>
                </a14:m>
                <a:r>
                  <a:rPr lang="en-US" altLang="zh-CN" sz="1600" dirty="0">
                    <a:solidFill>
                      <a:schemeClr val="bg2"/>
                    </a:solidFill>
                  </a:rPr>
                  <a:t> </a:t>
                </a:r>
              </a:p>
              <a:p>
                <a:pPr marL="342900" indent="-342900" algn="just">
                  <a:lnSpc>
                    <a:spcPct val="150000"/>
                  </a:lnSpc>
                  <a:buAutoNum type="arabicParenBoth" startAt="3"/>
                </a:pPr>
                <a:r>
                  <a:rPr lang="en-US" altLang="zh-CN" sz="1600" dirty="0" err="1">
                    <a:solidFill>
                      <a:schemeClr val="bg2"/>
                    </a:solidFill>
                  </a:rPr>
                  <a:t>forall</a:t>
                </a:r>
                <a:r>
                  <a:rPr lang="en-US" altLang="zh-CN" sz="1600" dirty="0">
                    <a:solidFill>
                      <a:schemeClr val="bg2"/>
                    </a:solidFill>
                  </a:rPr>
                  <a:t> vertices I</a:t>
                </a:r>
              </a:p>
              <a:p>
                <a:pPr marL="342900" indent="-342900" algn="just">
                  <a:lnSpc>
                    <a:spcPct val="150000"/>
                  </a:lnSpc>
                  <a:buAutoNum type="arabicParenBoth" startAt="3"/>
                </a:pPr>
                <a:r>
                  <a:rPr lang="en-US" altLang="zh-CN" sz="1600" dirty="0">
                    <a:solidFill>
                      <a:schemeClr val="bg2"/>
                    </a:solidFill>
                  </a:rPr>
                  <a:t>   ∆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𝑣</m:t>
                        </m:r>
                      </m:e>
                      <m:sub>
                        <m:r>
                          <a:rPr lang="en-US" altLang="zh-CN" sz="1600" i="1">
                            <a:solidFill>
                              <a:schemeClr val="bg2"/>
                            </a:solidFill>
                            <a:latin typeface="Cambria Math" panose="02040503050406030204" pitchFamily="18" charset="0"/>
                          </a:rPr>
                          <m:t>𝑖</m:t>
                        </m:r>
                      </m:sub>
                    </m:sSub>
                  </m:oMath>
                </a14:m>
                <a:r>
                  <a:rPr lang="en-US" altLang="zh-CN" sz="1600" dirty="0">
                    <a:solidFill>
                      <a:schemeClr val="bg2"/>
                    </a:solidFill>
                  </a:rPr>
                  <a:t> = </a:t>
                </a:r>
                <a14:m>
                  <m:oMath xmlns:m="http://schemas.openxmlformats.org/officeDocument/2006/math">
                    <m:sSub>
                      <m:sSubPr>
                        <m:ctrlPr>
                          <a:rPr lang="en-US" altLang="zh-CN" sz="1600" i="1" smtClean="0">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𝑣</m:t>
                        </m:r>
                      </m:e>
                      <m:sub>
                        <m:r>
                          <a:rPr lang="en-US" altLang="zh-CN" sz="1600" b="0" i="1" smtClean="0">
                            <a:solidFill>
                              <a:schemeClr val="bg2"/>
                            </a:solidFill>
                            <a:latin typeface="Cambria Math" panose="02040503050406030204" pitchFamily="18" charset="0"/>
                          </a:rPr>
                          <m:t>𝑐𝑚</m:t>
                        </m:r>
                      </m:sub>
                    </m:sSub>
                  </m:oMath>
                </a14:m>
                <a:r>
                  <a:rPr lang="en-US" altLang="zh-CN" sz="1600" dirty="0">
                    <a:solidFill>
                      <a:schemeClr val="bg2"/>
                    </a:solidFill>
                  </a:rPr>
                  <a:t> + w</a:t>
                </a:r>
                <a:r>
                  <a:rPr lang="el-GR" altLang="zh-CN" sz="1600" dirty="0">
                    <a:solidFill>
                      <a:schemeClr val="bg2"/>
                    </a:solidFill>
                  </a:rPr>
                  <a:t> ×</a:t>
                </a:r>
                <a:r>
                  <a:rPr lang="en-US" altLang="zh-CN" sz="1600" dirty="0">
                    <a:solidFill>
                      <a:schemeClr val="bg2"/>
                    </a:solidFill>
                  </a:rPr>
                  <a:t>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b="0" i="1" smtClean="0">
                            <a:solidFill>
                              <a:schemeClr val="bg2"/>
                            </a:solidFill>
                            <a:latin typeface="Cambria Math" panose="02040503050406030204" pitchFamily="18" charset="0"/>
                          </a:rPr>
                          <m:t>𝑟</m:t>
                        </m:r>
                      </m:e>
                      <m:sub>
                        <m:r>
                          <a:rPr lang="en-US" altLang="zh-CN" sz="1600" i="1">
                            <a:solidFill>
                              <a:schemeClr val="bg2"/>
                            </a:solidFill>
                            <a:latin typeface="Cambria Math" panose="02040503050406030204" pitchFamily="18" charset="0"/>
                          </a:rPr>
                          <m:t>𝑖</m:t>
                        </m:r>
                      </m:sub>
                    </m:sSub>
                  </m:oMath>
                </a14:m>
                <a:r>
                  <a:rPr lang="en-US" altLang="zh-CN" sz="1600" dirty="0">
                    <a:solidFill>
                      <a:schemeClr val="bg2"/>
                    </a:solidFill>
                  </a:rPr>
                  <a:t> −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𝑣</m:t>
                        </m:r>
                      </m:e>
                      <m:sub>
                        <m:r>
                          <a:rPr lang="en-US" altLang="zh-CN" sz="1600" i="1">
                            <a:solidFill>
                              <a:schemeClr val="bg2"/>
                            </a:solidFill>
                            <a:latin typeface="Cambria Math" panose="02040503050406030204" pitchFamily="18" charset="0"/>
                          </a:rPr>
                          <m:t>𝑖</m:t>
                        </m:r>
                      </m:sub>
                    </m:sSub>
                  </m:oMath>
                </a14:m>
                <a:endParaRPr lang="en-US" altLang="zh-CN" sz="1600" dirty="0">
                  <a:solidFill>
                    <a:schemeClr val="bg2"/>
                  </a:solidFill>
                </a:endParaRPr>
              </a:p>
              <a:p>
                <a:pPr marL="342900" indent="-342900" algn="just">
                  <a:lnSpc>
                    <a:spcPct val="150000"/>
                  </a:lnSpc>
                  <a:buAutoNum type="arabicParenBoth" startAt="3"/>
                </a:pPr>
                <a:r>
                  <a:rPr lang="en-US" altLang="zh-CN" sz="1600" dirty="0">
                    <a:solidFill>
                      <a:schemeClr val="bg2"/>
                    </a:solidFill>
                  </a:rPr>
                  <a:t>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𝑣</m:t>
                        </m:r>
                      </m:e>
                      <m:sub>
                        <m:r>
                          <a:rPr lang="en-US" altLang="zh-CN" sz="1600" i="1">
                            <a:solidFill>
                              <a:schemeClr val="bg2"/>
                            </a:solidFill>
                            <a:latin typeface="Cambria Math" panose="02040503050406030204" pitchFamily="18" charset="0"/>
                          </a:rPr>
                          <m:t>𝑖</m:t>
                        </m:r>
                      </m:sub>
                    </m:sSub>
                  </m:oMath>
                </a14:m>
                <a:r>
                  <a:rPr lang="en-US" altLang="zh-CN" sz="1600" dirty="0">
                    <a:solidFill>
                      <a:schemeClr val="bg2"/>
                    </a:solidFill>
                  </a:rPr>
                  <a:t> ←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𝑣</m:t>
                        </m:r>
                      </m:e>
                      <m:sub>
                        <m:r>
                          <a:rPr lang="en-US" altLang="zh-CN" sz="1600" i="1">
                            <a:solidFill>
                              <a:schemeClr val="bg2"/>
                            </a:solidFill>
                            <a:latin typeface="Cambria Math" panose="02040503050406030204" pitchFamily="18" charset="0"/>
                          </a:rPr>
                          <m:t>𝑖</m:t>
                        </m:r>
                      </m:sub>
                    </m:sSub>
                  </m:oMath>
                </a14:m>
                <a:r>
                  <a:rPr lang="en-US" altLang="zh-CN" sz="1600" dirty="0">
                    <a:solidFill>
                      <a:schemeClr val="bg2"/>
                    </a:solidFill>
                  </a:rPr>
                  <a:t> + </a:t>
                </a:r>
                <a14:m>
                  <m:oMath xmlns:m="http://schemas.openxmlformats.org/officeDocument/2006/math">
                    <m:sSub>
                      <m:sSubPr>
                        <m:ctrlPr>
                          <a:rPr lang="en-US" altLang="zh-CN" sz="1600" i="1" smtClean="0">
                            <a:solidFill>
                              <a:schemeClr val="bg2"/>
                            </a:solidFill>
                            <a:latin typeface="Cambria Math" panose="02040503050406030204" pitchFamily="18" charset="0"/>
                          </a:rPr>
                        </m:ctrlPr>
                      </m:sSubPr>
                      <m:e>
                        <m:r>
                          <a:rPr lang="en-US" altLang="zh-CN" sz="1600" b="0" i="1" smtClean="0">
                            <a:solidFill>
                              <a:schemeClr val="bg2"/>
                            </a:solidFill>
                            <a:latin typeface="Cambria Math" panose="02040503050406030204" pitchFamily="18" charset="0"/>
                          </a:rPr>
                          <m:t>𝑘</m:t>
                        </m:r>
                      </m:e>
                      <m:sub>
                        <m:r>
                          <a:rPr lang="en-US" altLang="zh-CN" sz="1600" b="0" i="1" smtClean="0">
                            <a:solidFill>
                              <a:schemeClr val="bg2"/>
                            </a:solidFill>
                            <a:latin typeface="Cambria Math" panose="02040503050406030204" pitchFamily="18" charset="0"/>
                          </a:rPr>
                          <m:t>𝑑𝑎𝑚𝑝𝑖𝑛𝑔</m:t>
                        </m:r>
                      </m:sub>
                    </m:sSub>
                    <m:r>
                      <a:rPr lang="en-US" altLang="zh-CN" sz="1600" i="1">
                        <a:solidFill>
                          <a:schemeClr val="bg2"/>
                        </a:solidFill>
                        <a:latin typeface="Cambria Math" panose="02040503050406030204" pitchFamily="18" charset="0"/>
                      </a:rPr>
                      <m:t> </m:t>
                    </m:r>
                  </m:oMath>
                </a14:m>
                <a:r>
                  <a:rPr lang="en-US" altLang="zh-CN" sz="1600" dirty="0">
                    <a:solidFill>
                      <a:schemeClr val="bg2"/>
                    </a:solidFill>
                  </a:rPr>
                  <a:t>∆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𝑣</m:t>
                        </m:r>
                      </m:e>
                      <m:sub>
                        <m:r>
                          <a:rPr lang="en-US" altLang="zh-CN" sz="1600" i="1">
                            <a:solidFill>
                              <a:schemeClr val="bg2"/>
                            </a:solidFill>
                            <a:latin typeface="Cambria Math" panose="02040503050406030204" pitchFamily="18" charset="0"/>
                          </a:rPr>
                          <m:t>𝑖</m:t>
                        </m:r>
                      </m:sub>
                    </m:sSub>
                  </m:oMath>
                </a14:m>
                <a:endParaRPr lang="en-US" altLang="zh-CN" sz="1600" dirty="0">
                  <a:solidFill>
                    <a:schemeClr val="bg2"/>
                  </a:solidFill>
                </a:endParaRPr>
              </a:p>
              <a:p>
                <a:pPr marL="342900" indent="-342900" algn="just">
                  <a:lnSpc>
                    <a:spcPct val="150000"/>
                  </a:lnSpc>
                  <a:buAutoNum type="arabicParenBoth" startAt="3"/>
                </a:pPr>
                <a:r>
                  <a:rPr lang="en-US" altLang="zh-CN" sz="1600" dirty="0" err="1">
                    <a:solidFill>
                      <a:schemeClr val="bg2"/>
                    </a:solidFill>
                  </a:rPr>
                  <a:t>endfor</a:t>
                </a:r>
                <a:endParaRPr lang="en-US" altLang="zh-CN" sz="1600" dirty="0">
                  <a:solidFill>
                    <a:schemeClr val="bg2"/>
                  </a:solidFill>
                </a:endParaRPr>
              </a:p>
            </p:txBody>
          </p:sp>
        </mc:Choice>
        <mc:Fallback xmlns="">
          <p:sp>
            <p:nvSpPr>
              <p:cNvPr id="42" name="文本框 41">
                <a:extLst>
                  <a:ext uri="{FF2B5EF4-FFF2-40B4-BE49-F238E27FC236}">
                    <a16:creationId xmlns:a16="http://schemas.microsoft.com/office/drawing/2014/main" id="{16765A21-988D-070F-FCE3-D3FDEDF77CC8}"/>
                  </a:ext>
                </a:extLst>
              </p:cNvPr>
              <p:cNvSpPr txBox="1">
                <a:spLocks noRot="1" noChangeAspect="1" noMove="1" noResize="1" noEditPoints="1" noAdjustHandles="1" noChangeArrowheads="1" noChangeShapeType="1" noTextEdit="1"/>
              </p:cNvSpPr>
              <p:nvPr/>
            </p:nvSpPr>
            <p:spPr>
              <a:xfrm>
                <a:off x="2643120" y="1510179"/>
                <a:ext cx="5856947" cy="3430106"/>
              </a:xfrm>
              <a:prstGeom prst="rect">
                <a:avLst/>
              </a:prstGeom>
              <a:blipFill>
                <a:blip r:embed="rId3"/>
                <a:stretch>
                  <a:fillRect l="-625" b="-14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679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55"/>
                                        </p:tgtEl>
                                        <p:attrNameLst>
                                          <p:attrName>style.color</p:attrName>
                                        </p:attrNameLst>
                                      </p:cBhvr>
                                      <p:to>
                                        <a:schemeClr val="bg1"/>
                                      </p:to>
                                    </p:animClr>
                                    <p:animClr clrSpc="rgb" dir="cw">
                                      <p:cBhvr>
                                        <p:cTn id="7" dur="250" autoRev="1" fill="remove"/>
                                        <p:tgtEl>
                                          <p:spTgt spid="55"/>
                                        </p:tgtEl>
                                        <p:attrNameLst>
                                          <p:attrName>fillcolor</p:attrName>
                                        </p:attrNameLst>
                                      </p:cBhvr>
                                      <p:to>
                                        <a:schemeClr val="bg1"/>
                                      </p:to>
                                    </p:animClr>
                                    <p:set>
                                      <p:cBhvr>
                                        <p:cTn id="8" dur="250" autoRev="1" fill="remove"/>
                                        <p:tgtEl>
                                          <p:spTgt spid="55"/>
                                        </p:tgtEl>
                                        <p:attrNameLst>
                                          <p:attrName>fill.type</p:attrName>
                                        </p:attrNameLst>
                                      </p:cBhvr>
                                      <p:to>
                                        <p:strVal val="solid"/>
                                      </p:to>
                                    </p:set>
                                    <p:set>
                                      <p:cBhvr>
                                        <p:cTn id="9" dur="250" autoRev="1" fill="remove"/>
                                        <p:tgtEl>
                                          <p:spTgt spid="55"/>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54"/>
                                        </p:tgtEl>
                                        <p:attrNameLst>
                                          <p:attrName>style.color</p:attrName>
                                        </p:attrNameLst>
                                      </p:cBhvr>
                                      <p:to>
                                        <a:schemeClr val="bg1"/>
                                      </p:to>
                                    </p:animClr>
                                    <p:animClr clrSpc="rgb" dir="cw">
                                      <p:cBhvr>
                                        <p:cTn id="12" dur="250" autoRev="1" fill="remove"/>
                                        <p:tgtEl>
                                          <p:spTgt spid="54"/>
                                        </p:tgtEl>
                                        <p:attrNameLst>
                                          <p:attrName>fillcolor</p:attrName>
                                        </p:attrNameLst>
                                      </p:cBhvr>
                                      <p:to>
                                        <a:schemeClr val="bg1"/>
                                      </p:to>
                                    </p:animClr>
                                    <p:set>
                                      <p:cBhvr>
                                        <p:cTn id="13" dur="250" autoRev="1" fill="remove"/>
                                        <p:tgtEl>
                                          <p:spTgt spid="54"/>
                                        </p:tgtEl>
                                        <p:attrNameLst>
                                          <p:attrName>fill.type</p:attrName>
                                        </p:attrNameLst>
                                      </p:cBhvr>
                                      <p:to>
                                        <p:strVal val="solid"/>
                                      </p:to>
                                    </p:set>
                                    <p:set>
                                      <p:cBhvr>
                                        <p:cTn id="14" dur="250" autoRev="1" fill="remove"/>
                                        <p:tgtEl>
                                          <p:spTgt spid="54"/>
                                        </p:tgtEl>
                                        <p:attrNameLst>
                                          <p:attrName>fill.on</p:attrName>
                                        </p:attrNameLst>
                                      </p:cBhvr>
                                      <p:to>
                                        <p:strVal val="true"/>
                                      </p:to>
                                    </p:set>
                                  </p:childTnLst>
                                </p:cTn>
                              </p:par>
                              <p:par>
                                <p:cTn id="15" presetID="42"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3500"/>
                                        <p:tgtEl>
                                          <p:spTgt spid="36"/>
                                        </p:tgtEl>
                                      </p:cBhvr>
                                    </p:animEffect>
                                    <p:anim calcmode="lin" valueType="num">
                                      <p:cBhvr>
                                        <p:cTn id="18" dur="3500" fill="hold"/>
                                        <p:tgtEl>
                                          <p:spTgt spid="36"/>
                                        </p:tgtEl>
                                        <p:attrNameLst>
                                          <p:attrName>ppt_x</p:attrName>
                                        </p:attrNameLst>
                                      </p:cBhvr>
                                      <p:tavLst>
                                        <p:tav tm="0">
                                          <p:val>
                                            <p:strVal val="#ppt_x"/>
                                          </p:val>
                                        </p:tav>
                                        <p:tav tm="100000">
                                          <p:val>
                                            <p:strVal val="#ppt_x"/>
                                          </p:val>
                                        </p:tav>
                                      </p:tavLst>
                                    </p:anim>
                                    <p:anim calcmode="lin" valueType="num">
                                      <p:cBhvr>
                                        <p:cTn id="19" dur="35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1500"/>
                                        <p:tgtEl>
                                          <p:spTgt spid="40"/>
                                        </p:tgtEl>
                                      </p:cBhvr>
                                    </p:animEffect>
                                    <p:anim calcmode="lin" valueType="num">
                                      <p:cBhvr>
                                        <p:cTn id="23" dur="1500" fill="hold"/>
                                        <p:tgtEl>
                                          <p:spTgt spid="40"/>
                                        </p:tgtEl>
                                        <p:attrNameLst>
                                          <p:attrName>ppt_x</p:attrName>
                                        </p:attrNameLst>
                                      </p:cBhvr>
                                      <p:tavLst>
                                        <p:tav tm="0">
                                          <p:val>
                                            <p:strVal val="#ppt_x"/>
                                          </p:val>
                                        </p:tav>
                                        <p:tav tm="100000">
                                          <p:val>
                                            <p:strVal val="#ppt_x"/>
                                          </p:val>
                                        </p:tav>
                                      </p:tavLst>
                                    </p:anim>
                                    <p:anim calcmode="lin" valueType="num">
                                      <p:cBhvr>
                                        <p:cTn id="24" dur="1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图片 72">
            <a:extLst>
              <a:ext uri="{FF2B5EF4-FFF2-40B4-BE49-F238E27FC236}">
                <a16:creationId xmlns:a16="http://schemas.microsoft.com/office/drawing/2014/main" id="{F87F0A32-B19F-A596-DB3D-7EB12F687CA9}"/>
              </a:ext>
            </a:extLst>
          </p:cNvPr>
          <p:cNvPicPr>
            <a:picLocks noChangeAspect="1"/>
          </p:cNvPicPr>
          <p:nvPr/>
        </p:nvPicPr>
        <p:blipFill>
          <a:blip r:embed="rId4">
            <a:extLst>
              <a:ext uri="{BEBA8EAE-BF5A-486C-A8C5-ECC9F3942E4B}">
                <a14:imgProps xmlns:a14="http://schemas.microsoft.com/office/drawing/2010/main">
                  <a14:imgLayer r:embed="rId5">
                    <a14:imgEffect>
                      <a14:artisticFilmGrain grainSize="14"/>
                    </a14:imgEffect>
                  </a14:imgLayer>
                </a14:imgProps>
              </a:ext>
            </a:extLst>
          </a:blip>
          <a:stretch>
            <a:fillRect/>
          </a:stretch>
        </p:blipFill>
        <p:spPr>
          <a:xfrm>
            <a:off x="216916" y="4035168"/>
            <a:ext cx="6863668" cy="6858000"/>
          </a:xfrm>
          <a:prstGeom prst="rect">
            <a:avLst/>
          </a:prstGeom>
        </p:spPr>
      </p:pic>
      <p:pic>
        <p:nvPicPr>
          <p:cNvPr id="74" name="图片 73">
            <a:extLst>
              <a:ext uri="{FF2B5EF4-FFF2-40B4-BE49-F238E27FC236}">
                <a16:creationId xmlns:a16="http://schemas.microsoft.com/office/drawing/2014/main" id="{F023FAED-5283-D8E6-112D-49B64D1F0810}"/>
              </a:ext>
            </a:extLst>
          </p:cNvPr>
          <p:cNvPicPr>
            <a:picLocks noChangeAspect="1"/>
          </p:cNvPicPr>
          <p:nvPr/>
        </p:nvPicPr>
        <p:blipFill>
          <a:blip r:embed="rId6">
            <a:extLst>
              <a:ext uri="{BEBA8EAE-BF5A-486C-A8C5-ECC9F3942E4B}">
                <a14:imgProps xmlns:a14="http://schemas.microsoft.com/office/drawing/2010/main">
                  <a14:imgLayer r:embed="rId7">
                    <a14:imgEffect>
                      <a14:artisticFilmGrain grainSize="13"/>
                    </a14:imgEffect>
                  </a14:imgLayer>
                </a14:imgProps>
              </a:ext>
            </a:extLst>
          </a:blip>
          <a:stretch>
            <a:fillRect/>
          </a:stretch>
        </p:blipFill>
        <p:spPr>
          <a:xfrm rot="17555532">
            <a:off x="6871859" y="-2250141"/>
            <a:ext cx="6468417" cy="5471178"/>
          </a:xfrm>
          <a:prstGeom prst="rect">
            <a:avLst/>
          </a:prstGeom>
        </p:spPr>
      </p:pic>
      <p:grpSp>
        <p:nvGrpSpPr>
          <p:cNvPr id="54" name="组合 53">
            <a:extLst>
              <a:ext uri="{FF2B5EF4-FFF2-40B4-BE49-F238E27FC236}">
                <a16:creationId xmlns:a16="http://schemas.microsoft.com/office/drawing/2014/main" id="{F8879099-A79C-1EA7-26DE-54FB28FF15FB}"/>
              </a:ext>
            </a:extLst>
          </p:cNvPr>
          <p:cNvGrpSpPr/>
          <p:nvPr/>
        </p:nvGrpSpPr>
        <p:grpSpPr>
          <a:xfrm>
            <a:off x="-1915886" y="6284728"/>
            <a:ext cx="14514285" cy="839736"/>
            <a:chOff x="-1915886" y="6284728"/>
            <a:chExt cx="14514285" cy="839736"/>
          </a:xfrm>
        </p:grpSpPr>
        <p:sp>
          <p:nvSpPr>
            <p:cNvPr id="48" name="矩形 47">
              <a:extLst>
                <a:ext uri="{FF2B5EF4-FFF2-40B4-BE49-F238E27FC236}">
                  <a16:creationId xmlns:a16="http://schemas.microsoft.com/office/drawing/2014/main" id="{7E823FD5-34BD-973C-A2AB-E7DD0B218E11}"/>
                </a:ext>
              </a:extLst>
            </p:cNvPr>
            <p:cNvSpPr/>
            <p:nvPr/>
          </p:nvSpPr>
          <p:spPr>
            <a:xfrm>
              <a:off x="-1915886" y="6284728"/>
              <a:ext cx="14514285" cy="638174"/>
            </a:xfrm>
            <a:prstGeom prst="rect">
              <a:avLst/>
            </a:prstGeom>
            <a:solidFill>
              <a:srgbClr val="1C1C1C"/>
            </a:solidFill>
            <a:ln>
              <a:solidFill>
                <a:srgbClr val="6027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565C0E16-1586-BAE0-1330-722834267F76}"/>
                </a:ext>
              </a:extLst>
            </p:cNvPr>
            <p:cNvSpPr/>
            <p:nvPr/>
          </p:nvSpPr>
          <p:spPr>
            <a:xfrm>
              <a:off x="96157" y="6486289"/>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CBED11EA-82EF-7D48-9372-765DAF1915C1}"/>
                </a:ext>
              </a:extLst>
            </p:cNvPr>
            <p:cNvSpPr/>
            <p:nvPr/>
          </p:nvSpPr>
          <p:spPr>
            <a:xfrm>
              <a:off x="1182007" y="6486289"/>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a:extLst>
                <a:ext uri="{FF2B5EF4-FFF2-40B4-BE49-F238E27FC236}">
                  <a16:creationId xmlns:a16="http://schemas.microsoft.com/office/drawing/2014/main" id="{6EAE84C7-5ED3-C3E9-D37A-E1A68E8D8C38}"/>
                </a:ext>
              </a:extLst>
            </p:cNvPr>
            <p:cNvSpPr/>
            <p:nvPr/>
          </p:nvSpPr>
          <p:spPr>
            <a:xfrm>
              <a:off x="2267857" y="6486289"/>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70A4DB3A-9341-0C6C-AB73-D8F480A74AD9}"/>
                </a:ext>
              </a:extLst>
            </p:cNvPr>
            <p:cNvSpPr/>
            <p:nvPr/>
          </p:nvSpPr>
          <p:spPr>
            <a:xfrm>
              <a:off x="3353707" y="6486289"/>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94D158A8-C005-DF5B-699D-9A8986F70006}"/>
                </a:ext>
              </a:extLst>
            </p:cNvPr>
            <p:cNvSpPr/>
            <p:nvPr/>
          </p:nvSpPr>
          <p:spPr>
            <a:xfrm>
              <a:off x="4439557" y="6486289"/>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a:extLst>
                <a:ext uri="{FF2B5EF4-FFF2-40B4-BE49-F238E27FC236}">
                  <a16:creationId xmlns:a16="http://schemas.microsoft.com/office/drawing/2014/main" id="{0F40AFE2-01FC-6855-2C18-CCF8FAF23FEC}"/>
                </a:ext>
              </a:extLst>
            </p:cNvPr>
            <p:cNvSpPr/>
            <p:nvPr/>
          </p:nvSpPr>
          <p:spPr>
            <a:xfrm>
              <a:off x="5525407" y="6486289"/>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0AC018F5-D275-BF88-88E0-4C3B56D7B0D4}"/>
                </a:ext>
              </a:extLst>
            </p:cNvPr>
            <p:cNvSpPr/>
            <p:nvPr/>
          </p:nvSpPr>
          <p:spPr>
            <a:xfrm>
              <a:off x="6611257" y="6486289"/>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a:extLst>
                <a:ext uri="{FF2B5EF4-FFF2-40B4-BE49-F238E27FC236}">
                  <a16:creationId xmlns:a16="http://schemas.microsoft.com/office/drawing/2014/main" id="{66670A15-E2BE-53CF-89E2-738CEC57C047}"/>
                </a:ext>
              </a:extLst>
            </p:cNvPr>
            <p:cNvSpPr/>
            <p:nvPr/>
          </p:nvSpPr>
          <p:spPr>
            <a:xfrm>
              <a:off x="7697107" y="6486289"/>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5581BF6F-389D-039C-7378-7DA5EFF70CCE}"/>
                </a:ext>
              </a:extLst>
            </p:cNvPr>
            <p:cNvSpPr/>
            <p:nvPr/>
          </p:nvSpPr>
          <p:spPr>
            <a:xfrm>
              <a:off x="8782957" y="6486289"/>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610EF632-6137-BA39-579D-1F97C2A60D3A}"/>
                </a:ext>
              </a:extLst>
            </p:cNvPr>
            <p:cNvSpPr/>
            <p:nvPr/>
          </p:nvSpPr>
          <p:spPr>
            <a:xfrm>
              <a:off x="9868807" y="6486289"/>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42">
              <a:extLst>
                <a:ext uri="{FF2B5EF4-FFF2-40B4-BE49-F238E27FC236}">
                  <a16:creationId xmlns:a16="http://schemas.microsoft.com/office/drawing/2014/main" id="{C69D78B9-1633-8036-414C-89C13C990572}"/>
                </a:ext>
              </a:extLst>
            </p:cNvPr>
            <p:cNvSpPr/>
            <p:nvPr/>
          </p:nvSpPr>
          <p:spPr>
            <a:xfrm>
              <a:off x="10954657" y="6486289"/>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a:extLst>
                <a:ext uri="{FF2B5EF4-FFF2-40B4-BE49-F238E27FC236}">
                  <a16:creationId xmlns:a16="http://schemas.microsoft.com/office/drawing/2014/main" id="{4919B8CA-BAF4-E872-7A82-15953C5177D9}"/>
                </a:ext>
              </a:extLst>
            </p:cNvPr>
            <p:cNvSpPr/>
            <p:nvPr/>
          </p:nvSpPr>
          <p:spPr>
            <a:xfrm>
              <a:off x="11934825" y="6486288"/>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A29E9863-67DF-66AC-8FBD-07AFB6B4EC43}"/>
                </a:ext>
              </a:extLst>
            </p:cNvPr>
            <p:cNvSpPr/>
            <p:nvPr/>
          </p:nvSpPr>
          <p:spPr>
            <a:xfrm>
              <a:off x="-884011" y="6486288"/>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B62BD20E-4AFF-DB92-D108-29EF7C030BA0}"/>
                </a:ext>
              </a:extLst>
            </p:cNvPr>
            <p:cNvSpPr/>
            <p:nvPr/>
          </p:nvSpPr>
          <p:spPr>
            <a:xfrm>
              <a:off x="-1864179" y="6486287"/>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a:extLst>
              <a:ext uri="{FF2B5EF4-FFF2-40B4-BE49-F238E27FC236}">
                <a16:creationId xmlns:a16="http://schemas.microsoft.com/office/drawing/2014/main" id="{249F055B-2C1C-E29A-67EB-51D6CF46F869}"/>
              </a:ext>
            </a:extLst>
          </p:cNvPr>
          <p:cNvGrpSpPr/>
          <p:nvPr/>
        </p:nvGrpSpPr>
        <p:grpSpPr>
          <a:xfrm>
            <a:off x="-85726" y="-319088"/>
            <a:ext cx="14182726" cy="805333"/>
            <a:chOff x="-85726" y="-319088"/>
            <a:chExt cx="14182726" cy="805333"/>
          </a:xfrm>
        </p:grpSpPr>
        <p:sp>
          <p:nvSpPr>
            <p:cNvPr id="47" name="矩形 46">
              <a:extLst>
                <a:ext uri="{FF2B5EF4-FFF2-40B4-BE49-F238E27FC236}">
                  <a16:creationId xmlns:a16="http://schemas.microsoft.com/office/drawing/2014/main" id="{BA4D61C9-C703-5821-8A39-2831F5181F6E}"/>
                </a:ext>
              </a:extLst>
            </p:cNvPr>
            <p:cNvSpPr/>
            <p:nvPr/>
          </p:nvSpPr>
          <p:spPr>
            <a:xfrm>
              <a:off x="-85726" y="-151930"/>
              <a:ext cx="14182726" cy="638175"/>
            </a:xfrm>
            <a:prstGeom prst="rect">
              <a:avLst/>
            </a:prstGeom>
            <a:solidFill>
              <a:srgbClr val="1C1C1C"/>
            </a:solidFill>
            <a:ln>
              <a:solidFill>
                <a:srgbClr val="6027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123ACCE0-893D-C795-2CE8-EC921451D741}"/>
                </a:ext>
              </a:extLst>
            </p:cNvPr>
            <p:cNvSpPr/>
            <p:nvPr/>
          </p:nvSpPr>
          <p:spPr>
            <a:xfrm>
              <a:off x="351064" y="-319088"/>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7025FBE9-9F75-E43A-57CF-BA3238DBA9B1}"/>
                </a:ext>
              </a:extLst>
            </p:cNvPr>
            <p:cNvSpPr/>
            <p:nvPr/>
          </p:nvSpPr>
          <p:spPr>
            <a:xfrm>
              <a:off x="1436914" y="-319088"/>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91955E7A-26E4-FDBF-44FD-1CA1B6FC0362}"/>
                </a:ext>
              </a:extLst>
            </p:cNvPr>
            <p:cNvSpPr/>
            <p:nvPr/>
          </p:nvSpPr>
          <p:spPr>
            <a:xfrm>
              <a:off x="2522764" y="-319088"/>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D5DED826-8B9E-F4B1-D6BC-196D42B064ED}"/>
                </a:ext>
              </a:extLst>
            </p:cNvPr>
            <p:cNvSpPr/>
            <p:nvPr/>
          </p:nvSpPr>
          <p:spPr>
            <a:xfrm>
              <a:off x="3608614" y="-319088"/>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64FC971A-B276-7E94-B7CA-EFE97AF93773}"/>
                </a:ext>
              </a:extLst>
            </p:cNvPr>
            <p:cNvSpPr/>
            <p:nvPr/>
          </p:nvSpPr>
          <p:spPr>
            <a:xfrm>
              <a:off x="4694464" y="-319088"/>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A36FEF36-73B7-1A56-7D5F-0ED034D3830A}"/>
                </a:ext>
              </a:extLst>
            </p:cNvPr>
            <p:cNvSpPr/>
            <p:nvPr/>
          </p:nvSpPr>
          <p:spPr>
            <a:xfrm>
              <a:off x="5780314" y="-319088"/>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5132CCE1-C49F-0CD3-6D72-82BB55F29B7A}"/>
                </a:ext>
              </a:extLst>
            </p:cNvPr>
            <p:cNvSpPr/>
            <p:nvPr/>
          </p:nvSpPr>
          <p:spPr>
            <a:xfrm>
              <a:off x="6866164" y="-319088"/>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9D4EEBDA-6D3D-2EB2-A965-9C96B8B7C69D}"/>
                </a:ext>
              </a:extLst>
            </p:cNvPr>
            <p:cNvSpPr/>
            <p:nvPr/>
          </p:nvSpPr>
          <p:spPr>
            <a:xfrm>
              <a:off x="7952014" y="-319088"/>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19ECC4D5-CBEA-A2CF-C70D-5C1D51A7D8FD}"/>
                </a:ext>
              </a:extLst>
            </p:cNvPr>
            <p:cNvSpPr/>
            <p:nvPr/>
          </p:nvSpPr>
          <p:spPr>
            <a:xfrm>
              <a:off x="9037864" y="-319088"/>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D1E9FCA3-E378-8E67-40BA-4E1023C3409B}"/>
                </a:ext>
              </a:extLst>
            </p:cNvPr>
            <p:cNvSpPr/>
            <p:nvPr/>
          </p:nvSpPr>
          <p:spPr>
            <a:xfrm>
              <a:off x="10123714" y="-319088"/>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0DAA77AE-BEDF-38F1-B204-BD9F9E745CD8}"/>
                </a:ext>
              </a:extLst>
            </p:cNvPr>
            <p:cNvSpPr/>
            <p:nvPr/>
          </p:nvSpPr>
          <p:spPr>
            <a:xfrm>
              <a:off x="11209564" y="-319088"/>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F25EE3A3-978F-FB4E-1829-910E60935A9A}"/>
                </a:ext>
              </a:extLst>
            </p:cNvPr>
            <p:cNvSpPr/>
            <p:nvPr/>
          </p:nvSpPr>
          <p:spPr>
            <a:xfrm>
              <a:off x="12294053" y="-319088"/>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C9FE79EB-FE37-531F-11DD-4F00607E3628}"/>
                </a:ext>
              </a:extLst>
            </p:cNvPr>
            <p:cNvSpPr/>
            <p:nvPr/>
          </p:nvSpPr>
          <p:spPr>
            <a:xfrm>
              <a:off x="13378542" y="-319088"/>
              <a:ext cx="514350" cy="638175"/>
            </a:xfrm>
            <a:prstGeom prst="roundRect">
              <a:avLst/>
            </a:prstGeom>
            <a:solidFill>
              <a:srgbClr val="57463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5" name="Picture 2" descr="查看图片">
            <a:extLst>
              <a:ext uri="{FF2B5EF4-FFF2-40B4-BE49-F238E27FC236}">
                <a16:creationId xmlns:a16="http://schemas.microsoft.com/office/drawing/2014/main" id="{A1DEE72A-1151-3647-57AB-F1E699298E6F}"/>
              </a:ext>
            </a:extLst>
          </p:cNvPr>
          <p:cNvPicPr>
            <a:picLocks noChangeAspect="1" noChangeArrowheads="1"/>
          </p:cNvPicPr>
          <p:nvPr/>
        </p:nvPicPr>
        <p:blipFill rotWithShape="1">
          <a:blip r:embed="rId8">
            <a:alphaModFix amt="10000"/>
            <a:extLst>
              <a:ext uri="{28A0092B-C50C-407E-A947-70E740481C1C}">
                <a14:useLocalDpi xmlns:a14="http://schemas.microsoft.com/office/drawing/2010/main" val="0"/>
              </a:ext>
            </a:extLst>
          </a:blip>
          <a:srcRect l="1509" t="861" r="1448" b="1592"/>
          <a:stretch/>
        </p:blipFill>
        <p:spPr bwMode="auto">
          <a:xfrm>
            <a:off x="1421039" y="5301147"/>
            <a:ext cx="2552700" cy="33909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查看图片">
            <a:extLst>
              <a:ext uri="{FF2B5EF4-FFF2-40B4-BE49-F238E27FC236}">
                <a16:creationId xmlns:a16="http://schemas.microsoft.com/office/drawing/2014/main" id="{3E6426B4-1053-075A-0360-C7E5181AFEFC}"/>
              </a:ext>
            </a:extLst>
          </p:cNvPr>
          <p:cNvPicPr>
            <a:picLocks noChangeAspect="1" noChangeArrowheads="1"/>
          </p:cNvPicPr>
          <p:nvPr/>
        </p:nvPicPr>
        <p:blipFill rotWithShape="1">
          <a:blip r:embed="rId8">
            <a:alphaModFix amt="10000"/>
            <a:extLst>
              <a:ext uri="{28A0092B-C50C-407E-A947-70E740481C1C}">
                <a14:useLocalDpi xmlns:a14="http://schemas.microsoft.com/office/drawing/2010/main" val="0"/>
              </a:ext>
            </a:extLst>
          </a:blip>
          <a:srcRect l="1509" t="861" r="1448" b="1592"/>
          <a:stretch/>
        </p:blipFill>
        <p:spPr bwMode="auto">
          <a:xfrm>
            <a:off x="-1423761" y="1124683"/>
            <a:ext cx="2552700" cy="33909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查看图片">
            <a:extLst>
              <a:ext uri="{FF2B5EF4-FFF2-40B4-BE49-F238E27FC236}">
                <a16:creationId xmlns:a16="http://schemas.microsoft.com/office/drawing/2014/main" id="{47D6793D-5C8B-8D34-0571-F725C9392872}"/>
              </a:ext>
            </a:extLst>
          </p:cNvPr>
          <p:cNvPicPr>
            <a:picLocks noChangeAspect="1" noChangeArrowheads="1"/>
          </p:cNvPicPr>
          <p:nvPr/>
        </p:nvPicPr>
        <p:blipFill rotWithShape="1">
          <a:blip r:embed="rId9">
            <a:alphaModFix amt="10000"/>
            <a:extLst>
              <a:ext uri="{28A0092B-C50C-407E-A947-70E740481C1C}">
                <a14:useLocalDpi xmlns:a14="http://schemas.microsoft.com/office/drawing/2010/main" val="0"/>
              </a:ext>
            </a:extLst>
          </a:blip>
          <a:srcRect l="1509" t="861" r="1448" b="1592"/>
          <a:stretch/>
        </p:blipFill>
        <p:spPr bwMode="auto">
          <a:xfrm>
            <a:off x="10954657" y="1100955"/>
            <a:ext cx="2066018" cy="1974554"/>
          </a:xfrm>
          <a:prstGeom prst="rect">
            <a:avLst/>
          </a:prstGeom>
          <a:noFill/>
          <a:extLst>
            <a:ext uri="{909E8E84-426E-40DD-AFC4-6F175D3DCCD1}">
              <a14:hiddenFill xmlns:a14="http://schemas.microsoft.com/office/drawing/2010/main">
                <a:solidFill>
                  <a:srgbClr val="FFFFFF"/>
                </a:solidFill>
              </a14:hiddenFill>
            </a:ext>
          </a:extLst>
        </p:spPr>
      </p:pic>
      <p:sp>
        <p:nvSpPr>
          <p:cNvPr id="58" name="等腰三角形 57">
            <a:extLst>
              <a:ext uri="{FF2B5EF4-FFF2-40B4-BE49-F238E27FC236}">
                <a16:creationId xmlns:a16="http://schemas.microsoft.com/office/drawing/2014/main" id="{CEBB55B3-D825-32CD-670A-59286333B6AE}"/>
              </a:ext>
            </a:extLst>
          </p:cNvPr>
          <p:cNvSpPr/>
          <p:nvPr/>
        </p:nvSpPr>
        <p:spPr>
          <a:xfrm rot="2817525">
            <a:off x="8366840" y="920255"/>
            <a:ext cx="669625" cy="722286"/>
          </a:xfrm>
          <a:prstGeom prst="triangle">
            <a:avLst>
              <a:gd name="adj" fmla="val 69565"/>
            </a:avLst>
          </a:prstGeom>
          <a:noFill/>
          <a:ln w="19050">
            <a:gradFill>
              <a:gsLst>
                <a:gs pos="0">
                  <a:schemeClr val="accent1">
                    <a:lumMod val="5000"/>
                    <a:lumOff val="95000"/>
                    <a:alpha val="27000"/>
                  </a:schemeClr>
                </a:gs>
                <a:gs pos="60000">
                  <a:schemeClr val="bg1">
                    <a:lumMod val="25000"/>
                    <a:alpha val="46000"/>
                  </a:schemeClr>
                </a:gs>
                <a:gs pos="100000">
                  <a:schemeClr val="accent1">
                    <a:lumMod val="30000"/>
                    <a:lumOff val="70000"/>
                    <a:alpha val="3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a:extLst>
              <a:ext uri="{FF2B5EF4-FFF2-40B4-BE49-F238E27FC236}">
                <a16:creationId xmlns:a16="http://schemas.microsoft.com/office/drawing/2014/main" id="{497CD224-9848-244E-93DC-23C3455479BC}"/>
              </a:ext>
            </a:extLst>
          </p:cNvPr>
          <p:cNvSpPr/>
          <p:nvPr/>
        </p:nvSpPr>
        <p:spPr>
          <a:xfrm rot="15398719">
            <a:off x="2134456" y="1806437"/>
            <a:ext cx="829996" cy="897906"/>
          </a:xfrm>
          <a:prstGeom prst="triangle">
            <a:avLst>
              <a:gd name="adj" fmla="val 69565"/>
            </a:avLst>
          </a:prstGeom>
          <a:gradFill>
            <a:gsLst>
              <a:gs pos="0">
                <a:schemeClr val="accent1">
                  <a:lumMod val="5000"/>
                  <a:lumOff val="95000"/>
                  <a:alpha val="27000"/>
                </a:schemeClr>
              </a:gs>
              <a:gs pos="76000">
                <a:schemeClr val="bg1">
                  <a:lumMod val="25000"/>
                  <a:alpha val="46000"/>
                </a:schemeClr>
              </a:gs>
            </a:gsLst>
            <a:lin ang="5400000" scaled="1"/>
          </a:gradFill>
          <a:ln w="19050">
            <a:noFill/>
          </a:ln>
          <a:effectLst>
            <a:softEdge rad="38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a:extLst>
              <a:ext uri="{FF2B5EF4-FFF2-40B4-BE49-F238E27FC236}">
                <a16:creationId xmlns:a16="http://schemas.microsoft.com/office/drawing/2014/main" id="{866EBC24-86BB-B110-C838-9EFEA2CB6472}"/>
              </a:ext>
            </a:extLst>
          </p:cNvPr>
          <p:cNvSpPr/>
          <p:nvPr/>
        </p:nvSpPr>
        <p:spPr>
          <a:xfrm rot="20068189">
            <a:off x="10178007" y="4618974"/>
            <a:ext cx="295684" cy="318936"/>
          </a:xfrm>
          <a:prstGeom prst="triangle">
            <a:avLst>
              <a:gd name="adj" fmla="val 69565"/>
            </a:avLst>
          </a:prstGeom>
          <a:noFill/>
          <a:ln w="19050">
            <a:gradFill>
              <a:gsLst>
                <a:gs pos="0">
                  <a:schemeClr val="accent1">
                    <a:lumMod val="5000"/>
                    <a:lumOff val="95000"/>
                    <a:alpha val="27000"/>
                  </a:schemeClr>
                </a:gs>
                <a:gs pos="60000">
                  <a:schemeClr val="bg1">
                    <a:lumMod val="25000"/>
                    <a:alpha val="46000"/>
                  </a:schemeClr>
                </a:gs>
                <a:gs pos="100000">
                  <a:schemeClr val="accent1">
                    <a:lumMod val="30000"/>
                    <a:lumOff val="70000"/>
                    <a:alpha val="3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PA-等腰三角形 55">
            <a:extLst>
              <a:ext uri="{FF2B5EF4-FFF2-40B4-BE49-F238E27FC236}">
                <a16:creationId xmlns:a16="http://schemas.microsoft.com/office/drawing/2014/main" id="{5E971DE1-D85A-75BA-3028-FB664493CB86}"/>
              </a:ext>
            </a:extLst>
          </p:cNvPr>
          <p:cNvSpPr/>
          <p:nvPr>
            <p:custDataLst>
              <p:tags r:id="rId1"/>
            </p:custDataLst>
          </p:nvPr>
        </p:nvSpPr>
        <p:spPr>
          <a:xfrm rot="15398719">
            <a:off x="10002415" y="3893879"/>
            <a:ext cx="829996" cy="1334028"/>
          </a:xfrm>
          <a:prstGeom prst="triangle">
            <a:avLst>
              <a:gd name="adj" fmla="val 100000"/>
            </a:avLst>
          </a:prstGeom>
          <a:noFill/>
          <a:ln w="177800">
            <a:gradFill>
              <a:gsLst>
                <a:gs pos="0">
                  <a:schemeClr val="accent1">
                    <a:lumMod val="5000"/>
                    <a:lumOff val="95000"/>
                    <a:alpha val="67000"/>
                  </a:schemeClr>
                </a:gs>
                <a:gs pos="74000">
                  <a:schemeClr val="accent1">
                    <a:lumMod val="45000"/>
                    <a:lumOff val="55000"/>
                    <a:alpha val="52000"/>
                  </a:schemeClr>
                </a:gs>
                <a:gs pos="100000">
                  <a:schemeClr val="accent1">
                    <a:lumMod val="30000"/>
                    <a:lumOff val="70000"/>
                    <a:alpha val="19000"/>
                  </a:schemeClr>
                </a:gs>
              </a:gsLst>
              <a:lin ang="5400000" scaled="1"/>
            </a:grad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等腰三角形 69">
            <a:extLst>
              <a:ext uri="{FF2B5EF4-FFF2-40B4-BE49-F238E27FC236}">
                <a16:creationId xmlns:a16="http://schemas.microsoft.com/office/drawing/2014/main" id="{B44C34DD-5C83-6D31-42A4-66EB508924A0}"/>
              </a:ext>
            </a:extLst>
          </p:cNvPr>
          <p:cNvSpPr/>
          <p:nvPr/>
        </p:nvSpPr>
        <p:spPr>
          <a:xfrm rot="15398719">
            <a:off x="7771400" y="2723269"/>
            <a:ext cx="352104" cy="380912"/>
          </a:xfrm>
          <a:prstGeom prst="triangle">
            <a:avLst>
              <a:gd name="adj" fmla="val 69565"/>
            </a:avLst>
          </a:prstGeom>
          <a:gradFill>
            <a:gsLst>
              <a:gs pos="0">
                <a:schemeClr val="accent1">
                  <a:lumMod val="5000"/>
                  <a:lumOff val="95000"/>
                  <a:alpha val="27000"/>
                </a:schemeClr>
              </a:gs>
              <a:gs pos="76000">
                <a:srgbClr val="41796C"/>
              </a:gs>
            </a:gsLst>
            <a:lin ang="5400000" scaled="1"/>
          </a:gradFill>
          <a:ln w="19050">
            <a:noFill/>
          </a:ln>
          <a:effectLst>
            <a:softEdge rad="38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PA-椭圆 5">
            <a:extLst>
              <a:ext uri="{FF2B5EF4-FFF2-40B4-BE49-F238E27FC236}">
                <a16:creationId xmlns:a16="http://schemas.microsoft.com/office/drawing/2014/main" id="{245C21C2-9B6D-7574-2821-22C27D77BE09}"/>
              </a:ext>
            </a:extLst>
          </p:cNvPr>
          <p:cNvSpPr/>
          <p:nvPr>
            <p:custDataLst>
              <p:tags r:id="rId2"/>
            </p:custDataLst>
          </p:nvPr>
        </p:nvSpPr>
        <p:spPr>
          <a:xfrm>
            <a:off x="-2575797" y="2487582"/>
            <a:ext cx="5844644" cy="5844638"/>
          </a:xfrm>
          <a:prstGeom prst="ellipse">
            <a:avLst/>
          </a:prstGeom>
          <a:noFill/>
          <a:ln w="19050" cap="rnd" cmpd="thickThin">
            <a:gradFill>
              <a:gsLst>
                <a:gs pos="0">
                  <a:srgbClr val="41796C">
                    <a:alpha val="72000"/>
                  </a:srgbClr>
                </a:gs>
                <a:gs pos="100000">
                  <a:srgbClr val="CEE4DF">
                    <a:alpha val="94000"/>
                  </a:srgbClr>
                </a:gs>
              </a:gsLst>
              <a:lin ang="5400000" scaled="1"/>
            </a:gradFill>
            <a:prstDash val="dash"/>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终止 4">
            <a:extLst>
              <a:ext uri="{FF2B5EF4-FFF2-40B4-BE49-F238E27FC236}">
                <a16:creationId xmlns:a16="http://schemas.microsoft.com/office/drawing/2014/main" id="{357A0776-9886-7451-9986-3A74E45B133A}"/>
              </a:ext>
            </a:extLst>
          </p:cNvPr>
          <p:cNvSpPr/>
          <p:nvPr/>
        </p:nvSpPr>
        <p:spPr>
          <a:xfrm>
            <a:off x="626991" y="317798"/>
            <a:ext cx="1682713" cy="516595"/>
          </a:xfrm>
          <a:prstGeom prst="flowChartTerminator">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i="1" dirty="0">
                <a:solidFill>
                  <a:schemeClr val="bg2"/>
                </a:solidFill>
                <a:latin typeface="Book Antiqua" panose="02040602050305030304" pitchFamily="18" charset="0"/>
              </a:rPr>
              <a:t>Collision</a:t>
            </a:r>
            <a:endParaRPr lang="zh-CN" altLang="en-US" sz="1600" i="1" dirty="0">
              <a:solidFill>
                <a:schemeClr val="bg2"/>
              </a:solidFill>
              <a:latin typeface="Book Antiqua" panose="02040602050305030304" pitchFamily="18"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742B861-C88F-97DC-9ED8-A518B23A92B3}"/>
                  </a:ext>
                </a:extLst>
              </p:cNvPr>
              <p:cNvSpPr txBox="1"/>
              <p:nvPr/>
            </p:nvSpPr>
            <p:spPr>
              <a:xfrm>
                <a:off x="723400" y="2480173"/>
                <a:ext cx="4922732" cy="2677913"/>
              </a:xfrm>
              <a:prstGeom prst="rect">
                <a:avLst/>
              </a:prstGeom>
              <a:noFill/>
            </p:spPr>
            <p:txBody>
              <a:bodyPr wrap="square">
                <a:spAutoFit/>
              </a:bodyPr>
              <a:lstStyle/>
              <a:p>
                <a:pPr algn="just">
                  <a:lnSpc>
                    <a:spcPct val="150000"/>
                  </a:lnSpc>
                </a:pPr>
                <a:r>
                  <a:rPr lang="en-US" altLang="zh-CN" sz="1600" dirty="0">
                    <a:solidFill>
                      <a:schemeClr val="bg2"/>
                    </a:solidFill>
                  </a:rPr>
                  <a:t>Let's take a look at the collision detection (8) first. For each vertex </a:t>
                </a:r>
                <a:r>
                  <a:rPr lang="en-US" altLang="zh-CN" sz="1600" dirty="0" err="1">
                    <a:solidFill>
                      <a:schemeClr val="bg2"/>
                    </a:solidFill>
                  </a:rPr>
                  <a:t>i</a:t>
                </a:r>
                <a:r>
                  <a:rPr lang="en-US" altLang="zh-CN" sz="1600" dirty="0">
                    <a:solidFill>
                      <a:schemeClr val="bg2"/>
                    </a:solidFill>
                  </a:rPr>
                  <a:t> its trajectory </a:t>
                </a:r>
                <a14:m>
                  <m:oMath xmlns:m="http://schemas.openxmlformats.org/officeDocument/2006/math">
                    <m:sSub>
                      <m:sSubPr>
                        <m:ctrlPr>
                          <a:rPr lang="en-US" altLang="zh-CN" sz="1600" i="1" smtClean="0">
                            <a:solidFill>
                              <a:schemeClr val="bg2"/>
                            </a:solidFill>
                            <a:latin typeface="Cambria Math" panose="02040503050406030204" pitchFamily="18" charset="0"/>
                          </a:rPr>
                        </m:ctrlPr>
                      </m:sSubPr>
                      <m:e>
                        <m:r>
                          <a:rPr lang="en-US" altLang="zh-CN" sz="1600" b="0" i="1" smtClean="0">
                            <a:solidFill>
                              <a:schemeClr val="bg2"/>
                            </a:solidFill>
                            <a:latin typeface="Cambria Math" panose="02040503050406030204" pitchFamily="18" charset="0"/>
                          </a:rPr>
                          <m:t>𝑥</m:t>
                        </m:r>
                      </m:e>
                      <m:sub>
                        <m:r>
                          <a:rPr lang="en-US" altLang="zh-CN" sz="1600" b="0" i="1" smtClean="0">
                            <a:solidFill>
                              <a:schemeClr val="bg2"/>
                            </a:solidFill>
                            <a:latin typeface="Cambria Math" panose="02040503050406030204" pitchFamily="18" charset="0"/>
                          </a:rPr>
                          <m:t>𝑖</m:t>
                        </m:r>
                      </m:sub>
                    </m:sSub>
                  </m:oMath>
                </a14:m>
                <a:r>
                  <a:rPr lang="en-US" altLang="zh-CN" sz="1600" dirty="0">
                    <a:solidFill>
                      <a:schemeClr val="bg2"/>
                    </a:solidFill>
                  </a:rPr>
                  <a:t> -&gt;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b="0" i="1" smtClean="0">
                            <a:solidFill>
                              <a:schemeClr val="bg2"/>
                            </a:solidFill>
                            <a:latin typeface="Cambria Math" panose="02040503050406030204" pitchFamily="18" charset="0"/>
                          </a:rPr>
                          <m:t>𝑝</m:t>
                        </m:r>
                      </m:e>
                      <m:sub>
                        <m:r>
                          <a:rPr lang="en-US" altLang="zh-CN" sz="1600" i="1">
                            <a:solidFill>
                              <a:schemeClr val="bg2"/>
                            </a:solidFill>
                            <a:latin typeface="Cambria Math" panose="02040503050406030204" pitchFamily="18" charset="0"/>
                          </a:rPr>
                          <m:t>𝑖</m:t>
                        </m:r>
                      </m:sub>
                    </m:sSub>
                  </m:oMath>
                </a14:m>
                <a:r>
                  <a:rPr lang="en-US" altLang="zh-CN" sz="1600" dirty="0">
                    <a:solidFill>
                      <a:schemeClr val="bg2"/>
                    </a:solidFill>
                  </a:rPr>
                  <a:t> is detected. If:</a:t>
                </a:r>
              </a:p>
              <a:p>
                <a:pPr algn="just">
                  <a:lnSpc>
                    <a:spcPct val="150000"/>
                  </a:lnSpc>
                </a:pPr>
                <a:endParaRPr lang="en-US" altLang="zh-CN" sz="1600" dirty="0">
                  <a:solidFill>
                    <a:schemeClr val="bg2"/>
                  </a:solidFill>
                </a:endParaRPr>
              </a:p>
              <a:p>
                <a:pPr algn="just">
                  <a:lnSpc>
                    <a:spcPct val="150000"/>
                  </a:lnSpc>
                </a:pPr>
                <a:r>
                  <a:rPr lang="en-US" altLang="zh-CN" sz="1600" dirty="0">
                    <a:solidFill>
                      <a:schemeClr val="bg2"/>
                    </a:solidFill>
                  </a:rPr>
                  <a:t>1) The ray enters the object, find the entry point </a:t>
                </a:r>
                <a14:m>
                  <m:oMath xmlns:m="http://schemas.openxmlformats.org/officeDocument/2006/math">
                    <m:sSub>
                      <m:sSubPr>
                        <m:ctrlPr>
                          <a:rPr lang="en-US" altLang="zh-CN" sz="1600" i="1" smtClean="0">
                            <a:solidFill>
                              <a:schemeClr val="bg2"/>
                            </a:solidFill>
                            <a:latin typeface="Cambria Math" panose="02040503050406030204" pitchFamily="18" charset="0"/>
                          </a:rPr>
                        </m:ctrlPr>
                      </m:sSubPr>
                      <m:e>
                        <m:r>
                          <a:rPr lang="en-US" altLang="zh-CN" sz="1600" b="0" i="1" smtClean="0">
                            <a:solidFill>
                              <a:schemeClr val="bg2"/>
                            </a:solidFill>
                            <a:latin typeface="Cambria Math" panose="02040503050406030204" pitchFamily="18" charset="0"/>
                          </a:rPr>
                          <m:t>𝑞</m:t>
                        </m:r>
                      </m:e>
                      <m:sub>
                        <m:r>
                          <a:rPr lang="en-US" altLang="zh-CN" sz="1600" b="0" i="1" smtClean="0">
                            <a:solidFill>
                              <a:schemeClr val="bg2"/>
                            </a:solidFill>
                            <a:latin typeface="Cambria Math" panose="02040503050406030204" pitchFamily="18" charset="0"/>
                          </a:rPr>
                          <m:t>𝑐</m:t>
                        </m:r>
                      </m:sub>
                    </m:sSub>
                  </m:oMath>
                </a14:m>
                <a:r>
                  <a:rPr lang="en-US" altLang="zh-CN" sz="1600" dirty="0">
                    <a:solidFill>
                      <a:schemeClr val="bg2"/>
                    </a:solidFill>
                  </a:rPr>
                  <a:t> and its corresponding surface normal vector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b="0" i="1" smtClean="0">
                            <a:solidFill>
                              <a:schemeClr val="bg2"/>
                            </a:solidFill>
                            <a:latin typeface="Cambria Math" panose="02040503050406030204" pitchFamily="18" charset="0"/>
                          </a:rPr>
                          <m:t>𝑛</m:t>
                        </m:r>
                      </m:e>
                      <m:sub>
                        <m:r>
                          <a:rPr lang="en-US" altLang="zh-CN" sz="1600" i="1">
                            <a:solidFill>
                              <a:schemeClr val="bg2"/>
                            </a:solidFill>
                            <a:latin typeface="Cambria Math" panose="02040503050406030204" pitchFamily="18" charset="0"/>
                          </a:rPr>
                          <m:t>𝑐</m:t>
                        </m:r>
                      </m:sub>
                    </m:sSub>
                  </m:oMath>
                </a14:m>
                <a:r>
                  <a:rPr lang="en-US" altLang="zh-CN" sz="1600" dirty="0">
                    <a:solidFill>
                      <a:schemeClr val="bg2"/>
                    </a:solidFill>
                  </a:rPr>
                  <a:t>. And set a constraint C(</a:t>
                </a:r>
                <a14:m>
                  <m:oMath xmlns:m="http://schemas.openxmlformats.org/officeDocument/2006/math">
                    <m:r>
                      <a:rPr lang="en-US" altLang="zh-CN" sz="1600" i="1">
                        <a:solidFill>
                          <a:schemeClr val="bg2"/>
                        </a:solidFill>
                        <a:latin typeface="Cambria Math" panose="02040503050406030204" pitchFamily="18" charset="0"/>
                        <a:ea typeface="Cambria Math" panose="02040503050406030204" pitchFamily="18" charset="0"/>
                      </a:rPr>
                      <m:t>𝑝</m:t>
                    </m:r>
                  </m:oMath>
                </a14:m>
                <a:r>
                  <a:rPr lang="en-US" altLang="zh-CN" sz="1600" dirty="0">
                    <a:solidFill>
                      <a:schemeClr val="bg2"/>
                    </a:solidFill>
                  </a:rPr>
                  <a:t>) = (</a:t>
                </a:r>
                <a14:m>
                  <m:oMath xmlns:m="http://schemas.openxmlformats.org/officeDocument/2006/math">
                    <m:r>
                      <a:rPr lang="en-US" altLang="zh-CN" sz="1600" i="1">
                        <a:solidFill>
                          <a:schemeClr val="bg2"/>
                        </a:solidFill>
                        <a:latin typeface="Cambria Math" panose="02040503050406030204" pitchFamily="18" charset="0"/>
                        <a:ea typeface="Cambria Math" panose="02040503050406030204" pitchFamily="18" charset="0"/>
                      </a:rPr>
                      <m:t>𝑝</m:t>
                    </m:r>
                  </m:oMath>
                </a14:m>
                <a:r>
                  <a:rPr lang="en-US" altLang="zh-CN" sz="1600" dirty="0">
                    <a:solidFill>
                      <a:schemeClr val="bg2"/>
                    </a:solidFill>
                  </a:rPr>
                  <a:t> -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𝑞</m:t>
                        </m:r>
                      </m:e>
                      <m:sub>
                        <m:r>
                          <a:rPr lang="en-US" altLang="zh-CN" sz="1600" i="1">
                            <a:solidFill>
                              <a:schemeClr val="bg2"/>
                            </a:solidFill>
                            <a:latin typeface="Cambria Math" panose="02040503050406030204" pitchFamily="18" charset="0"/>
                          </a:rPr>
                          <m:t>𝑐</m:t>
                        </m:r>
                      </m:sub>
                    </m:sSub>
                  </m:oMath>
                </a14:m>
                <a:r>
                  <a:rPr lang="en-US" altLang="zh-CN" sz="1600" dirty="0">
                    <a:solidFill>
                      <a:schemeClr val="bg2"/>
                    </a:solidFill>
                  </a:rPr>
                  <a:t>) *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𝑛</m:t>
                        </m:r>
                      </m:e>
                      <m:sub>
                        <m:r>
                          <a:rPr lang="en-US" altLang="zh-CN" sz="1600" i="1">
                            <a:solidFill>
                              <a:schemeClr val="bg2"/>
                            </a:solidFill>
                            <a:latin typeface="Cambria Math" panose="02040503050406030204" pitchFamily="18" charset="0"/>
                          </a:rPr>
                          <m:t>𝑐</m:t>
                        </m:r>
                      </m:sub>
                    </m:sSub>
                  </m:oMath>
                </a14:m>
                <a:r>
                  <a:rPr lang="en-US" altLang="zh-CN" sz="1600" dirty="0">
                    <a:solidFill>
                      <a:schemeClr val="bg2"/>
                    </a:solidFill>
                  </a:rPr>
                  <a:t> to satisfy the inequality constraint mentioned earlier;</a:t>
                </a:r>
              </a:p>
            </p:txBody>
          </p:sp>
        </mc:Choice>
        <mc:Fallback xmlns="">
          <p:sp>
            <p:nvSpPr>
              <p:cNvPr id="6" name="文本框 5">
                <a:extLst>
                  <a:ext uri="{FF2B5EF4-FFF2-40B4-BE49-F238E27FC236}">
                    <a16:creationId xmlns:a16="http://schemas.microsoft.com/office/drawing/2014/main" id="{F742B861-C88F-97DC-9ED8-A518B23A92B3}"/>
                  </a:ext>
                </a:extLst>
              </p:cNvPr>
              <p:cNvSpPr txBox="1">
                <a:spLocks noRot="1" noChangeAspect="1" noMove="1" noResize="1" noEditPoints="1" noAdjustHandles="1" noChangeArrowheads="1" noChangeShapeType="1" noTextEdit="1"/>
              </p:cNvSpPr>
              <p:nvPr/>
            </p:nvSpPr>
            <p:spPr>
              <a:xfrm>
                <a:off x="723400" y="2480173"/>
                <a:ext cx="4922732" cy="2677913"/>
              </a:xfrm>
              <a:prstGeom prst="rect">
                <a:avLst/>
              </a:prstGeom>
              <a:blipFill>
                <a:blip r:embed="rId10"/>
                <a:stretch>
                  <a:fillRect l="-743" r="-620" b="-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6A84BC7-1081-D116-F5E4-61A573A27753}"/>
                  </a:ext>
                </a:extLst>
              </p:cNvPr>
              <p:cNvSpPr txBox="1"/>
              <p:nvPr/>
            </p:nvSpPr>
            <p:spPr>
              <a:xfrm>
                <a:off x="6170754" y="860646"/>
                <a:ext cx="4922732" cy="3416576"/>
              </a:xfrm>
              <a:prstGeom prst="rect">
                <a:avLst/>
              </a:prstGeom>
              <a:noFill/>
            </p:spPr>
            <p:txBody>
              <a:bodyPr wrap="square">
                <a:spAutoFit/>
              </a:bodyPr>
              <a:lstStyle/>
              <a:p>
                <a:pPr algn="just">
                  <a:lnSpc>
                    <a:spcPct val="150000"/>
                  </a:lnSpc>
                </a:pPr>
                <a:r>
                  <a:rPr lang="en-US" altLang="zh-CN" sz="1600" dirty="0">
                    <a:solidFill>
                      <a:schemeClr val="bg2"/>
                    </a:solidFill>
                  </a:rPr>
                  <a:t>2) The ray is completely inside the object, then find the point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b="0" i="1" smtClean="0">
                            <a:solidFill>
                              <a:schemeClr val="bg2"/>
                            </a:solidFill>
                            <a:latin typeface="Cambria Math" panose="02040503050406030204" pitchFamily="18" charset="0"/>
                          </a:rPr>
                          <m:t>𝑞</m:t>
                        </m:r>
                      </m:e>
                      <m:sub>
                        <m:r>
                          <a:rPr lang="en-US" altLang="zh-CN" sz="1600" b="0" i="1" smtClean="0">
                            <a:solidFill>
                              <a:schemeClr val="bg2"/>
                            </a:solidFill>
                            <a:latin typeface="Cambria Math" panose="02040503050406030204" pitchFamily="18" charset="0"/>
                          </a:rPr>
                          <m:t>𝑠</m:t>
                        </m:r>
                      </m:sub>
                    </m:sSub>
                    <m:r>
                      <a:rPr lang="en-US" altLang="zh-CN" sz="1600" i="1">
                        <a:solidFill>
                          <a:schemeClr val="bg2"/>
                        </a:solidFill>
                        <a:latin typeface="Cambria Math" panose="02040503050406030204" pitchFamily="18" charset="0"/>
                      </a:rPr>
                      <m:t> </m:t>
                    </m:r>
                  </m:oMath>
                </a14:m>
                <a:r>
                  <a:rPr lang="en-US" altLang="zh-CN" sz="1600" dirty="0">
                    <a:solidFill>
                      <a:schemeClr val="bg2"/>
                    </a:solidFill>
                  </a:rPr>
                  <a:t>on the object plane that is closest to the point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𝑝</m:t>
                        </m:r>
                      </m:e>
                      <m:sub>
                        <m:r>
                          <a:rPr lang="en-US" altLang="zh-CN" sz="1600" i="1">
                            <a:solidFill>
                              <a:schemeClr val="bg2"/>
                            </a:solidFill>
                            <a:latin typeface="Cambria Math" panose="02040503050406030204" pitchFamily="18" charset="0"/>
                          </a:rPr>
                          <m:t>𝑖</m:t>
                        </m:r>
                      </m:sub>
                    </m:sSub>
                    <m:r>
                      <a:rPr lang="en-US" altLang="zh-CN" sz="1600" b="0" i="0" smtClean="0">
                        <a:solidFill>
                          <a:schemeClr val="bg2"/>
                        </a:solidFill>
                        <a:latin typeface="Cambria Math" panose="02040503050406030204" pitchFamily="18" charset="0"/>
                      </a:rPr>
                      <m:t> </m:t>
                    </m:r>
                  </m:oMath>
                </a14:m>
                <a:r>
                  <a:rPr lang="en-US" altLang="zh-CN" sz="1600" dirty="0">
                    <a:solidFill>
                      <a:schemeClr val="bg2"/>
                    </a:solidFill>
                  </a:rPr>
                  <a:t>and calculate its normal vector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𝑛</m:t>
                        </m:r>
                      </m:e>
                      <m:sub>
                        <m:r>
                          <a:rPr lang="en-US" altLang="zh-CN" sz="1600" i="1">
                            <a:solidFill>
                              <a:schemeClr val="bg2"/>
                            </a:solidFill>
                            <a:latin typeface="Cambria Math" panose="02040503050406030204" pitchFamily="18" charset="0"/>
                          </a:rPr>
                          <m:t>𝑐</m:t>
                        </m:r>
                      </m:sub>
                    </m:sSub>
                  </m:oMath>
                </a14:m>
                <a:r>
                  <a:rPr lang="en-US" altLang="zh-CN" sz="1600" dirty="0">
                    <a:solidFill>
                      <a:schemeClr val="bg2"/>
                    </a:solidFill>
                  </a:rPr>
                  <a:t>. Set the constraint C(</a:t>
                </a:r>
                <a14:m>
                  <m:oMath xmlns:m="http://schemas.openxmlformats.org/officeDocument/2006/math">
                    <m:r>
                      <a:rPr lang="en-US" altLang="zh-CN" sz="1600" i="1">
                        <a:solidFill>
                          <a:schemeClr val="bg2"/>
                        </a:solidFill>
                        <a:latin typeface="Cambria Math" panose="02040503050406030204" pitchFamily="18" charset="0"/>
                        <a:ea typeface="Cambria Math" panose="02040503050406030204" pitchFamily="18" charset="0"/>
                      </a:rPr>
                      <m:t>𝑝</m:t>
                    </m:r>
                  </m:oMath>
                </a14:m>
                <a:r>
                  <a:rPr lang="en-US" altLang="zh-CN" sz="1600" dirty="0">
                    <a:solidFill>
                      <a:schemeClr val="bg2"/>
                    </a:solidFill>
                  </a:rPr>
                  <a:t>) = (</a:t>
                </a:r>
                <a14:m>
                  <m:oMath xmlns:m="http://schemas.openxmlformats.org/officeDocument/2006/math">
                    <m:r>
                      <a:rPr lang="en-US" altLang="zh-CN" sz="1600" i="1">
                        <a:solidFill>
                          <a:schemeClr val="bg2"/>
                        </a:solidFill>
                        <a:latin typeface="Cambria Math" panose="02040503050406030204" pitchFamily="18" charset="0"/>
                        <a:ea typeface="Cambria Math" panose="02040503050406030204" pitchFamily="18" charset="0"/>
                      </a:rPr>
                      <m:t>𝑝</m:t>
                    </m:r>
                  </m:oMath>
                </a14:m>
                <a:r>
                  <a:rPr lang="en-US" altLang="zh-CN" sz="1600" dirty="0">
                    <a:solidFill>
                      <a:schemeClr val="bg2"/>
                    </a:solidFill>
                  </a:rPr>
                  <a:t> -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𝑞</m:t>
                        </m:r>
                      </m:e>
                      <m:sub>
                        <m:r>
                          <a:rPr lang="en-US" altLang="zh-CN" sz="1600" i="1">
                            <a:solidFill>
                              <a:schemeClr val="bg2"/>
                            </a:solidFill>
                            <a:latin typeface="Cambria Math" panose="02040503050406030204" pitchFamily="18" charset="0"/>
                          </a:rPr>
                          <m:t>𝑐</m:t>
                        </m:r>
                      </m:sub>
                    </m:sSub>
                  </m:oMath>
                </a14:m>
                <a:r>
                  <a:rPr lang="en-US" altLang="zh-CN" sz="1600" dirty="0">
                    <a:solidFill>
                      <a:schemeClr val="bg2"/>
                    </a:solidFill>
                  </a:rPr>
                  <a:t>) *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i="1">
                            <a:solidFill>
                              <a:schemeClr val="bg2"/>
                            </a:solidFill>
                            <a:latin typeface="Cambria Math" panose="02040503050406030204" pitchFamily="18" charset="0"/>
                          </a:rPr>
                          <m:t>𝑛</m:t>
                        </m:r>
                      </m:e>
                      <m:sub>
                        <m:r>
                          <a:rPr lang="en-US" altLang="zh-CN" sz="1600" i="1">
                            <a:solidFill>
                              <a:schemeClr val="bg2"/>
                            </a:solidFill>
                            <a:latin typeface="Cambria Math" panose="02040503050406030204" pitchFamily="18" charset="0"/>
                          </a:rPr>
                          <m:t>𝑐</m:t>
                        </m:r>
                      </m:sub>
                    </m:sSub>
                  </m:oMath>
                </a14:m>
                <a:r>
                  <a:rPr lang="en-US" altLang="zh-CN" sz="1600" dirty="0">
                    <a:solidFill>
                      <a:schemeClr val="bg2"/>
                    </a:solidFill>
                  </a:rPr>
                  <a:t> to also satisfy the inequality constraint.</a:t>
                </a:r>
              </a:p>
              <a:p>
                <a:pPr algn="just">
                  <a:lnSpc>
                    <a:spcPct val="150000"/>
                  </a:lnSpc>
                </a:pPr>
                <a:endParaRPr lang="en-US" altLang="zh-CN" sz="1600" dirty="0">
                  <a:solidFill>
                    <a:schemeClr val="bg2"/>
                  </a:solidFill>
                </a:endParaRPr>
              </a:p>
              <a:p>
                <a:pPr algn="just">
                  <a:lnSpc>
                    <a:spcPct val="150000"/>
                  </a:lnSpc>
                </a:pPr>
                <a:r>
                  <a:rPr lang="en-US" altLang="zh-CN" sz="1600" dirty="0">
                    <a:solidFill>
                      <a:schemeClr val="bg2"/>
                    </a:solidFill>
                  </a:rPr>
                  <a:t>Then this step is completed before the solution loop (9-11), which is more efficient, but it also means that some collision calculations may be missed.</a:t>
                </a:r>
              </a:p>
            </p:txBody>
          </p:sp>
        </mc:Choice>
        <mc:Fallback xmlns="">
          <p:sp>
            <p:nvSpPr>
              <p:cNvPr id="7" name="文本框 6">
                <a:extLst>
                  <a:ext uri="{FF2B5EF4-FFF2-40B4-BE49-F238E27FC236}">
                    <a16:creationId xmlns:a16="http://schemas.microsoft.com/office/drawing/2014/main" id="{36A84BC7-1081-D116-F5E4-61A573A27753}"/>
                  </a:ext>
                </a:extLst>
              </p:cNvPr>
              <p:cNvSpPr txBox="1">
                <a:spLocks noRot="1" noChangeAspect="1" noMove="1" noResize="1" noEditPoints="1" noAdjustHandles="1" noChangeArrowheads="1" noChangeShapeType="1" noTextEdit="1"/>
              </p:cNvSpPr>
              <p:nvPr/>
            </p:nvSpPr>
            <p:spPr>
              <a:xfrm>
                <a:off x="6170754" y="860646"/>
                <a:ext cx="4922732" cy="3416576"/>
              </a:xfrm>
              <a:prstGeom prst="rect">
                <a:avLst/>
              </a:prstGeom>
              <a:blipFill>
                <a:blip r:embed="rId11"/>
                <a:stretch>
                  <a:fillRect l="-619" r="-619" b="-1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30973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2308"/>
                                        <p:tgtEl>
                                          <p:spTgt spid="59"/>
                                        </p:tgtEl>
                                      </p:cBhvr>
                                    </p:animEffect>
                                    <p:animEffect transition="out" filter="fade">
                                      <p:cBhvr>
                                        <p:cTn id="8" dur="2308">
                                          <p:stCondLst>
                                            <p:cond delay="2692"/>
                                          </p:stCondLst>
                                        </p:cTn>
                                        <p:tgtEl>
                                          <p:spTgt spid="59"/>
                                        </p:tgtEl>
                                      </p:cBhvr>
                                    </p:animEffect>
                                    <p:set>
                                      <p:cBhvr>
                                        <p:cTn id="9" dur="1" fill="hold">
                                          <p:stCondLst>
                                            <p:cond delay="4999"/>
                                          </p:stCondLst>
                                        </p:cTn>
                                        <p:tgtEl>
                                          <p:spTgt spid="59"/>
                                        </p:tgtEl>
                                        <p:attrNameLst>
                                          <p:attrName>style.visibility</p:attrName>
                                        </p:attrNameLst>
                                      </p:cBhvr>
                                      <p:to>
                                        <p:strVal val="hidden"/>
                                      </p:to>
                                    </p:set>
                                  </p:childTnLst>
                                </p:cTn>
                              </p:par>
                              <p:par>
                                <p:cTn id="10" presetID="10" presetClass="entr" presetSubtype="0" repeatCount="indefinite"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308"/>
                                        <p:tgtEl>
                                          <p:spTgt spid="58"/>
                                        </p:tgtEl>
                                      </p:cBhvr>
                                    </p:animEffect>
                                    <p:animEffect transition="out" filter="fade">
                                      <p:cBhvr>
                                        <p:cTn id="13" dur="2308">
                                          <p:stCondLst>
                                            <p:cond delay="2692"/>
                                          </p:stCondLst>
                                        </p:cTn>
                                        <p:tgtEl>
                                          <p:spTgt spid="58"/>
                                        </p:tgtEl>
                                      </p:cBhvr>
                                    </p:animEffect>
                                    <p:set>
                                      <p:cBhvr>
                                        <p:cTn id="14" dur="1" fill="hold">
                                          <p:stCondLst>
                                            <p:cond delay="4999"/>
                                          </p:stCondLst>
                                        </p:cTn>
                                        <p:tgtEl>
                                          <p:spTgt spid="58"/>
                                        </p:tgtEl>
                                        <p:attrNameLst>
                                          <p:attrName>style.visibility</p:attrName>
                                        </p:attrNameLst>
                                      </p:cBhvr>
                                      <p:to>
                                        <p:strVal val="hidden"/>
                                      </p:to>
                                    </p:set>
                                  </p:childTnLst>
                                </p:cTn>
                              </p:par>
                              <p:par>
                                <p:cTn id="15" presetID="10" presetClass="entr" presetSubtype="0" repeatCount="indefinite"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2308"/>
                                        <p:tgtEl>
                                          <p:spTgt spid="60"/>
                                        </p:tgtEl>
                                      </p:cBhvr>
                                    </p:animEffect>
                                    <p:animEffect transition="out" filter="fade">
                                      <p:cBhvr>
                                        <p:cTn id="18" dur="2308">
                                          <p:stCondLst>
                                            <p:cond delay="2692"/>
                                          </p:stCondLst>
                                        </p:cTn>
                                        <p:tgtEl>
                                          <p:spTgt spid="60"/>
                                        </p:tgtEl>
                                      </p:cBhvr>
                                    </p:animEffect>
                                    <p:set>
                                      <p:cBhvr>
                                        <p:cTn id="19" dur="1" fill="hold">
                                          <p:stCondLst>
                                            <p:cond delay="4999"/>
                                          </p:stCondLst>
                                        </p:cTn>
                                        <p:tgtEl>
                                          <p:spTgt spid="60"/>
                                        </p:tgtEl>
                                        <p:attrNameLst>
                                          <p:attrName>style.visibility</p:attrName>
                                        </p:attrNameLst>
                                      </p:cBhvr>
                                      <p:to>
                                        <p:strVal val="hidden"/>
                                      </p:to>
                                    </p:set>
                                  </p:childTnLst>
                                </p:cTn>
                              </p:par>
                              <p:par>
                                <p:cTn id="20" presetID="42" presetClass="path" presetSubtype="0" fill="hold" grpId="1" nodeType="withEffect">
                                  <p:stCondLst>
                                    <p:cond delay="0"/>
                                  </p:stCondLst>
                                  <p:childTnLst>
                                    <p:animMotion origin="layout" path="M -4.58333E-6 4.81481E-6 L 0.03347 0.09305 " pathEditMode="relative" rAng="0" ptsTypes="AA">
                                      <p:cBhvr>
                                        <p:cTn id="21" dur="5000" fill="hold"/>
                                        <p:tgtEl>
                                          <p:spTgt spid="59"/>
                                        </p:tgtEl>
                                        <p:attrNameLst>
                                          <p:attrName>ppt_x</p:attrName>
                                          <p:attrName>ppt_y</p:attrName>
                                        </p:attrNameLst>
                                      </p:cBhvr>
                                      <p:rCtr x="1667" y="4653"/>
                                    </p:animMotion>
                                  </p:childTnLst>
                                </p:cTn>
                              </p:par>
                              <p:par>
                                <p:cTn id="22" presetID="8" presetClass="emph" presetSubtype="0" fill="hold" grpId="2" nodeType="withEffect">
                                  <p:stCondLst>
                                    <p:cond delay="0"/>
                                  </p:stCondLst>
                                  <p:childTnLst>
                                    <p:animRot by="21600000">
                                      <p:cBhvr>
                                        <p:cTn id="23" dur="30000" fill="hold"/>
                                        <p:tgtEl>
                                          <p:spTgt spid="59"/>
                                        </p:tgtEl>
                                        <p:attrNameLst>
                                          <p:attrName>r</p:attrName>
                                        </p:attrNameLst>
                                      </p:cBhvr>
                                    </p:animRot>
                                  </p:childTnLst>
                                </p:cTn>
                              </p:par>
                              <p:par>
                                <p:cTn id="24" presetID="42" presetClass="path" presetSubtype="0" accel="50000" decel="50000" fill="hold" grpId="1" nodeType="withEffect">
                                  <p:stCondLst>
                                    <p:cond delay="0"/>
                                  </p:stCondLst>
                                  <p:childTnLst>
                                    <p:animMotion origin="layout" path="M -1.875E-6 4.44444E-6 L -0.0207 0.05902 " pathEditMode="relative" rAng="0" ptsTypes="AA">
                                      <p:cBhvr>
                                        <p:cTn id="25" dur="5000" fill="hold"/>
                                        <p:tgtEl>
                                          <p:spTgt spid="58"/>
                                        </p:tgtEl>
                                        <p:attrNameLst>
                                          <p:attrName>ppt_x</p:attrName>
                                          <p:attrName>ppt_y</p:attrName>
                                        </p:attrNameLst>
                                      </p:cBhvr>
                                      <p:rCtr x="-1042" y="2940"/>
                                    </p:animMotion>
                                  </p:childTnLst>
                                </p:cTn>
                              </p:par>
                              <p:par>
                                <p:cTn id="26" presetID="42" presetClass="path" presetSubtype="0" accel="50000" decel="50000" fill="hold" grpId="1" nodeType="withEffect">
                                  <p:stCondLst>
                                    <p:cond delay="0"/>
                                  </p:stCondLst>
                                  <p:childTnLst>
                                    <p:animMotion origin="layout" path="M 5E-6 7.40741E-7 L 0.01654 -0.08079 " pathEditMode="relative" rAng="0" ptsTypes="AA">
                                      <p:cBhvr>
                                        <p:cTn id="27" dur="5000" fill="hold"/>
                                        <p:tgtEl>
                                          <p:spTgt spid="60"/>
                                        </p:tgtEl>
                                        <p:attrNameLst>
                                          <p:attrName>ppt_x</p:attrName>
                                          <p:attrName>ppt_y</p:attrName>
                                        </p:attrNameLst>
                                      </p:cBhvr>
                                      <p:rCtr x="820" y="-4051"/>
                                    </p:animMotion>
                                  </p:childTnLst>
                                </p:cTn>
                              </p:par>
                              <p:par>
                                <p:cTn id="28" presetID="8" presetClass="emph" presetSubtype="0" fill="hold" grpId="2" nodeType="withEffect">
                                  <p:stCondLst>
                                    <p:cond delay="0"/>
                                  </p:stCondLst>
                                  <p:childTnLst>
                                    <p:animRot by="21600000">
                                      <p:cBhvr>
                                        <p:cTn id="29" dur="30000" fill="hold"/>
                                        <p:tgtEl>
                                          <p:spTgt spid="58"/>
                                        </p:tgtEl>
                                        <p:attrNameLst>
                                          <p:attrName>r</p:attrName>
                                        </p:attrNameLst>
                                      </p:cBhvr>
                                    </p:animRot>
                                  </p:childTnLst>
                                </p:cTn>
                              </p:par>
                              <p:par>
                                <p:cTn id="30" presetID="8" presetClass="emph" presetSubtype="0" fill="hold" grpId="2" nodeType="withEffect">
                                  <p:stCondLst>
                                    <p:cond delay="0"/>
                                  </p:stCondLst>
                                  <p:childTnLst>
                                    <p:animRot by="21600000">
                                      <p:cBhvr>
                                        <p:cTn id="31" dur="30000" fill="hold"/>
                                        <p:tgtEl>
                                          <p:spTgt spid="60"/>
                                        </p:tgtEl>
                                        <p:attrNameLst>
                                          <p:attrName>r</p:attrName>
                                        </p:attrNameLst>
                                      </p:cBhvr>
                                    </p:animRot>
                                  </p:childTnLst>
                                </p:cTn>
                              </p:par>
                              <p:par>
                                <p:cTn id="32" presetID="35" presetClass="path" presetSubtype="0" accel="6667" fill="hold" nodeType="withEffect">
                                  <p:stCondLst>
                                    <p:cond delay="0"/>
                                  </p:stCondLst>
                                  <p:childTnLst>
                                    <p:animMotion origin="layout" path="M 6.25E-7 2.96296E-6 L -0.13776 -0.00047 " pathEditMode="relative" rAng="0" ptsTypes="AA">
                                      <p:cBhvr>
                                        <p:cTn id="33" dur="15000" fill="hold"/>
                                        <p:tgtEl>
                                          <p:spTgt spid="53"/>
                                        </p:tgtEl>
                                        <p:attrNameLst>
                                          <p:attrName>ppt_x</p:attrName>
                                          <p:attrName>ppt_y</p:attrName>
                                        </p:attrNameLst>
                                      </p:cBhvr>
                                      <p:rCtr x="-6888" y="-23"/>
                                    </p:animMotion>
                                  </p:childTnLst>
                                </p:cTn>
                              </p:par>
                              <p:par>
                                <p:cTn id="34" presetID="63" presetClass="path" presetSubtype="0" accel="5000" fill="hold" nodeType="withEffect">
                                  <p:stCondLst>
                                    <p:cond delay="0"/>
                                  </p:stCondLst>
                                  <p:childTnLst>
                                    <p:animMotion origin="layout" path="M -8.33333E-7 3.7037E-6 L 0.1556 -0.00139 " pathEditMode="relative" rAng="0" ptsTypes="AA">
                                      <p:cBhvr>
                                        <p:cTn id="35" dur="15000" fill="hold"/>
                                        <p:tgtEl>
                                          <p:spTgt spid="54"/>
                                        </p:tgtEl>
                                        <p:attrNameLst>
                                          <p:attrName>ppt_x</p:attrName>
                                          <p:attrName>ppt_y</p:attrName>
                                        </p:attrNameLst>
                                      </p:cBhvr>
                                      <p:rCtr x="7773" y="-69"/>
                                    </p:animMotion>
                                  </p:childTnLst>
                                </p:cTn>
                              </p:par>
                              <p:par>
                                <p:cTn id="36" presetID="10" presetClass="entr" presetSubtype="0" repeatCount="indefinite" fill="hold" grpId="0" nodeType="withEffect">
                                  <p:stCondLst>
                                    <p:cond delay="110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2308"/>
                                        <p:tgtEl>
                                          <p:spTgt spid="69"/>
                                        </p:tgtEl>
                                      </p:cBhvr>
                                    </p:animEffect>
                                    <p:animEffect transition="out" filter="fade">
                                      <p:cBhvr>
                                        <p:cTn id="39" dur="2308">
                                          <p:stCondLst>
                                            <p:cond delay="2692"/>
                                          </p:stCondLst>
                                        </p:cTn>
                                        <p:tgtEl>
                                          <p:spTgt spid="69"/>
                                        </p:tgtEl>
                                      </p:cBhvr>
                                    </p:animEffect>
                                    <p:set>
                                      <p:cBhvr>
                                        <p:cTn id="40" dur="1" fill="hold">
                                          <p:stCondLst>
                                            <p:cond delay="4999"/>
                                          </p:stCondLst>
                                        </p:cTn>
                                        <p:tgtEl>
                                          <p:spTgt spid="69"/>
                                        </p:tgtEl>
                                        <p:attrNameLst>
                                          <p:attrName>style.visibility</p:attrName>
                                        </p:attrNameLst>
                                      </p:cBhvr>
                                      <p:to>
                                        <p:strVal val="hidden"/>
                                      </p:to>
                                    </p:set>
                                    <p:set>
                                      <p:cBhvr>
                                        <p:cTn id="41" dur="10" fill="hold">
                                          <p:stCondLst>
                                            <p:cond delay="0"/>
                                          </p:stCondLst>
                                        </p:cTn>
                                        <p:tgtEl>
                                          <p:spTgt spid="69"/>
                                        </p:tgtEl>
                                        <p:attrNameLst>
                                          <p:attrName>style.visibility</p:attrName>
                                        </p:attrNameLst>
                                      </p:cBhvr>
                                      <p:to>
                                        <p:strVal val="visible"/>
                                      </p:to>
                                    </p:set>
                                    <p:animMotion origin="layout" path="M -4.16667E-7 -1.85185E-6 L 0.03346 0.09306 " pathEditMode="relative">
                                      <p:cBhvr from="" to="">
                                        <p:cTn id="42" dur="5000" fill="hold">
                                          <p:stCondLst>
                                            <p:cond delay="0"/>
                                          </p:stCondLst>
                                        </p:cTn>
                                        <p:tgtEl>
                                          <p:spTgt spid="69"/>
                                        </p:tgtEl>
                                        <p:attrNameLst>
                                          <p:attrName>ppt_x</p:attrName>
                                          <p:attrName>ppt_y</p:attrName>
                                        </p:attrNameLst>
                                      </p:cBhvr>
                                    </p:animMotion>
                                    <p:set>
                                      <p:cBhvr>
                                        <p:cTn id="43" dur="10" fill="hold">
                                          <p:stCondLst>
                                            <p:cond delay="0"/>
                                          </p:stCondLst>
                                        </p:cTn>
                                        <p:tgtEl>
                                          <p:spTgt spid="69"/>
                                        </p:tgtEl>
                                        <p:attrNameLst>
                                          <p:attrName>style.visibility</p:attrName>
                                        </p:attrNameLst>
                                      </p:cBhvr>
                                      <p:to>
                                        <p:strVal val="visible"/>
                                      </p:to>
                                    </p:set>
                                    <p:animRot by="21600000">
                                      <p:cBhvr>
                                        <p:cTn id="44" dur="30000" fill="hold">
                                          <p:stCondLst>
                                            <p:cond delay="0"/>
                                          </p:stCondLst>
                                        </p:cTn>
                                        <p:tgtEl>
                                          <p:spTgt spid="69"/>
                                        </p:tgtEl>
                                        <p:attrNameLst>
                                          <p:attrName>r</p:attrName>
                                        </p:attrNameLst>
                                      </p:cBhvr>
                                    </p:animRot>
                                  </p:childTnLst>
                                </p:cTn>
                              </p:par>
                              <p:par>
                                <p:cTn id="45" presetID="10" presetClass="entr" presetSubtype="0" repeatCount="indefinite" fill="hold" grpId="0" nodeType="with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2308"/>
                                        <p:tgtEl>
                                          <p:spTgt spid="70"/>
                                        </p:tgtEl>
                                      </p:cBhvr>
                                    </p:animEffect>
                                    <p:animEffect transition="out" filter="fade">
                                      <p:cBhvr>
                                        <p:cTn id="48" dur="2308">
                                          <p:stCondLst>
                                            <p:cond delay="2692"/>
                                          </p:stCondLst>
                                        </p:cTn>
                                        <p:tgtEl>
                                          <p:spTgt spid="70"/>
                                        </p:tgtEl>
                                      </p:cBhvr>
                                    </p:animEffect>
                                    <p:set>
                                      <p:cBhvr>
                                        <p:cTn id="49" dur="1" fill="hold">
                                          <p:stCondLst>
                                            <p:cond delay="4999"/>
                                          </p:stCondLst>
                                        </p:cTn>
                                        <p:tgtEl>
                                          <p:spTgt spid="70"/>
                                        </p:tgtEl>
                                        <p:attrNameLst>
                                          <p:attrName>style.visibility</p:attrName>
                                        </p:attrNameLst>
                                      </p:cBhvr>
                                      <p:to>
                                        <p:strVal val="hidden"/>
                                      </p:to>
                                    </p:set>
                                  </p:childTnLst>
                                </p:cTn>
                              </p:par>
                              <p:par>
                                <p:cTn id="50" presetID="42" presetClass="path" presetSubtype="0" fill="hold" grpId="1" nodeType="withEffect">
                                  <p:stCondLst>
                                    <p:cond delay="0"/>
                                  </p:stCondLst>
                                  <p:childTnLst>
                                    <p:animMotion origin="layout" path="M -2.91667E-6 1.48148E-6 L 0.03347 0.09305 " pathEditMode="relative" rAng="0" ptsTypes="AA">
                                      <p:cBhvr>
                                        <p:cTn id="51" dur="5000" fill="hold"/>
                                        <p:tgtEl>
                                          <p:spTgt spid="70"/>
                                        </p:tgtEl>
                                        <p:attrNameLst>
                                          <p:attrName>ppt_x</p:attrName>
                                          <p:attrName>ppt_y</p:attrName>
                                        </p:attrNameLst>
                                      </p:cBhvr>
                                      <p:rCtr x="1667" y="4653"/>
                                    </p:animMotion>
                                  </p:childTnLst>
                                </p:cTn>
                              </p:par>
                              <p:par>
                                <p:cTn id="52" presetID="8" presetClass="emph" presetSubtype="0" fill="hold" grpId="2" nodeType="withEffect">
                                  <p:stCondLst>
                                    <p:cond delay="0"/>
                                  </p:stCondLst>
                                  <p:childTnLst>
                                    <p:animRot by="21600000">
                                      <p:cBhvr>
                                        <p:cTn id="53" dur="30000" fill="hold"/>
                                        <p:tgtEl>
                                          <p:spTgt spid="70"/>
                                        </p:tgtEl>
                                        <p:attrNameLst>
                                          <p:attrName>r</p:attrName>
                                        </p:attrNameLst>
                                      </p:cBhvr>
                                    </p:animRot>
                                  </p:childTnLst>
                                </p:cTn>
                              </p:par>
                              <p:par>
                                <p:cTn id="54" presetID="10" presetClass="entr" presetSubtype="0" repeatCount="indefinite" fill="hold" grpId="0" nodeType="with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2308"/>
                                        <p:tgtEl>
                                          <p:spTgt spid="71"/>
                                        </p:tgtEl>
                                      </p:cBhvr>
                                    </p:animEffect>
                                    <p:animEffect transition="out" filter="fade">
                                      <p:cBhvr>
                                        <p:cTn id="57" dur="2308">
                                          <p:stCondLst>
                                            <p:cond delay="2692"/>
                                          </p:stCondLst>
                                        </p:cTn>
                                        <p:tgtEl>
                                          <p:spTgt spid="71"/>
                                        </p:tgtEl>
                                      </p:cBhvr>
                                    </p:animEffect>
                                    <p:set>
                                      <p:cBhvr>
                                        <p:cTn id="58" dur="1" fill="hold">
                                          <p:stCondLst>
                                            <p:cond delay="4999"/>
                                          </p:stCondLst>
                                        </p:cTn>
                                        <p:tgtEl>
                                          <p:spTgt spid="71"/>
                                        </p:tgtEl>
                                        <p:attrNameLst>
                                          <p:attrName>style.visibility</p:attrName>
                                        </p:attrNameLst>
                                      </p:cBhvr>
                                      <p:to>
                                        <p:strVal val="hidden"/>
                                      </p:to>
                                    </p:set>
                                  </p:childTnLst>
                                </p:cTn>
                              </p:par>
                              <p:par>
                                <p:cTn id="59" presetID="8" presetClass="emph" presetSubtype="0" fill="hold" grpId="1" nodeType="withEffect">
                                  <p:stCondLst>
                                    <p:cond delay="0"/>
                                  </p:stCondLst>
                                  <p:childTnLst>
                                    <p:animRot by="21600000">
                                      <p:cBhvr>
                                        <p:cTn id="60" dur="30000" fill="hold"/>
                                        <p:tgtEl>
                                          <p:spTgt spid="7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58" grpId="2" animBg="1"/>
      <p:bldP spid="59" grpId="0" animBg="1"/>
      <p:bldP spid="59" grpId="1" animBg="1"/>
      <p:bldP spid="59" grpId="2" animBg="1"/>
      <p:bldP spid="60" grpId="0" animBg="1"/>
      <p:bldP spid="60" grpId="1" animBg="1"/>
      <p:bldP spid="60" grpId="2" animBg="1"/>
      <p:bldP spid="69" grpId="0" animBg="1"/>
      <p:bldP spid="70" grpId="0" animBg="1"/>
      <p:bldP spid="70" grpId="1" animBg="1"/>
      <p:bldP spid="70" grpId="2" animBg="1"/>
      <p:bldP spid="71" grpId="0" animBg="1"/>
      <p:bldP spid="7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604E484D-143C-F515-A5DD-25DCA6602CD8}"/>
              </a:ext>
            </a:extLst>
          </p:cNvPr>
          <p:cNvGrpSpPr/>
          <p:nvPr/>
        </p:nvGrpSpPr>
        <p:grpSpPr>
          <a:xfrm rot="16200000">
            <a:off x="7753853" y="3092209"/>
            <a:ext cx="7549150" cy="277072"/>
            <a:chOff x="0" y="5876925"/>
            <a:chExt cx="12192000" cy="352425"/>
          </a:xfrm>
        </p:grpSpPr>
        <p:cxnSp>
          <p:nvCxnSpPr>
            <p:cNvPr id="2" name="直接连接符 1">
              <a:extLst>
                <a:ext uri="{FF2B5EF4-FFF2-40B4-BE49-F238E27FC236}">
                  <a16:creationId xmlns:a16="http://schemas.microsoft.com/office/drawing/2014/main" id="{89A66359-3EB3-4761-35A3-3E54D695D9E7}"/>
                </a:ext>
              </a:extLst>
            </p:cNvPr>
            <p:cNvCxnSpPr/>
            <p:nvPr/>
          </p:nvCxnSpPr>
          <p:spPr>
            <a:xfrm>
              <a:off x="0" y="5876925"/>
              <a:ext cx="12192000" cy="0"/>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CE6E5F99-D6FF-3012-9E65-9DDF66CAB39D}"/>
                </a:ext>
              </a:extLst>
            </p:cNvPr>
            <p:cNvCxnSpPr/>
            <p:nvPr/>
          </p:nvCxnSpPr>
          <p:spPr>
            <a:xfrm>
              <a:off x="63504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DFCA1552-252F-EA26-480D-FC3938001ED0}"/>
                </a:ext>
              </a:extLst>
            </p:cNvPr>
            <p:cNvCxnSpPr>
              <a:cxnSpLocks/>
            </p:cNvCxnSpPr>
            <p:nvPr/>
          </p:nvCxnSpPr>
          <p:spPr>
            <a:xfrm>
              <a:off x="119130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79A1A105-EDC5-749C-B355-28804086D829}"/>
                </a:ext>
              </a:extLst>
            </p:cNvPr>
            <p:cNvCxnSpPr>
              <a:cxnSpLocks/>
            </p:cNvCxnSpPr>
            <p:nvPr/>
          </p:nvCxnSpPr>
          <p:spPr>
            <a:xfrm>
              <a:off x="174756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86873405-3267-3524-9B55-C832B2A33712}"/>
                </a:ext>
              </a:extLst>
            </p:cNvPr>
            <p:cNvCxnSpPr>
              <a:cxnSpLocks/>
            </p:cNvCxnSpPr>
            <p:nvPr/>
          </p:nvCxnSpPr>
          <p:spPr>
            <a:xfrm>
              <a:off x="230382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0B3EF962-953B-0880-5BE6-0945F41D33C1}"/>
                </a:ext>
              </a:extLst>
            </p:cNvPr>
            <p:cNvCxnSpPr/>
            <p:nvPr/>
          </p:nvCxnSpPr>
          <p:spPr>
            <a:xfrm>
              <a:off x="286008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7E70064-E5C4-BDD0-D0DF-8D3011071B3F}"/>
                </a:ext>
              </a:extLst>
            </p:cNvPr>
            <p:cNvCxnSpPr>
              <a:cxnSpLocks/>
            </p:cNvCxnSpPr>
            <p:nvPr/>
          </p:nvCxnSpPr>
          <p:spPr>
            <a:xfrm>
              <a:off x="3416347" y="5876925"/>
              <a:ext cx="0" cy="2000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54ACC27-6E9C-AB72-CBE8-12DF29FF84C1}"/>
                </a:ext>
              </a:extLst>
            </p:cNvPr>
            <p:cNvCxnSpPr>
              <a:cxnSpLocks/>
            </p:cNvCxnSpPr>
            <p:nvPr/>
          </p:nvCxnSpPr>
          <p:spPr>
            <a:xfrm>
              <a:off x="397260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27EF517-8559-F91B-9427-947AED4F8894}"/>
                </a:ext>
              </a:extLst>
            </p:cNvPr>
            <p:cNvCxnSpPr>
              <a:cxnSpLocks/>
            </p:cNvCxnSpPr>
            <p:nvPr/>
          </p:nvCxnSpPr>
          <p:spPr>
            <a:xfrm>
              <a:off x="4528867" y="5876925"/>
              <a:ext cx="0" cy="2000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09DD795-DBD0-C69E-8272-5704959D2D9E}"/>
                </a:ext>
              </a:extLst>
            </p:cNvPr>
            <p:cNvCxnSpPr/>
            <p:nvPr/>
          </p:nvCxnSpPr>
          <p:spPr>
            <a:xfrm>
              <a:off x="508512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B74CC68-CB69-52FD-D094-22654FD724FA}"/>
                </a:ext>
              </a:extLst>
            </p:cNvPr>
            <p:cNvCxnSpPr>
              <a:cxnSpLocks/>
            </p:cNvCxnSpPr>
            <p:nvPr/>
          </p:nvCxnSpPr>
          <p:spPr>
            <a:xfrm>
              <a:off x="564138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78539C0-E06D-E8CE-3A06-F666112F2224}"/>
                </a:ext>
              </a:extLst>
            </p:cNvPr>
            <p:cNvCxnSpPr>
              <a:cxnSpLocks/>
            </p:cNvCxnSpPr>
            <p:nvPr/>
          </p:nvCxnSpPr>
          <p:spPr>
            <a:xfrm>
              <a:off x="619764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1E50EC8-3FD0-B69B-B203-AE2FD48D8521}"/>
                </a:ext>
              </a:extLst>
            </p:cNvPr>
            <p:cNvCxnSpPr>
              <a:cxnSpLocks/>
            </p:cNvCxnSpPr>
            <p:nvPr/>
          </p:nvCxnSpPr>
          <p:spPr>
            <a:xfrm>
              <a:off x="675390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42491FD-9697-14CB-4B12-6381AE804A67}"/>
                </a:ext>
              </a:extLst>
            </p:cNvPr>
            <p:cNvCxnSpPr/>
            <p:nvPr/>
          </p:nvCxnSpPr>
          <p:spPr>
            <a:xfrm>
              <a:off x="731016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10EEECD-4788-6C38-98C6-3BDC792354A0}"/>
                </a:ext>
              </a:extLst>
            </p:cNvPr>
            <p:cNvCxnSpPr>
              <a:cxnSpLocks/>
            </p:cNvCxnSpPr>
            <p:nvPr/>
          </p:nvCxnSpPr>
          <p:spPr>
            <a:xfrm>
              <a:off x="786642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A3C5148-A401-AD18-E88E-C8825144E12C}"/>
                </a:ext>
              </a:extLst>
            </p:cNvPr>
            <p:cNvCxnSpPr>
              <a:cxnSpLocks/>
            </p:cNvCxnSpPr>
            <p:nvPr/>
          </p:nvCxnSpPr>
          <p:spPr>
            <a:xfrm>
              <a:off x="842268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5C4E73A-39A1-6382-C5E5-AC7A90A345E5}"/>
                </a:ext>
              </a:extLst>
            </p:cNvPr>
            <p:cNvCxnSpPr>
              <a:cxnSpLocks/>
            </p:cNvCxnSpPr>
            <p:nvPr/>
          </p:nvCxnSpPr>
          <p:spPr>
            <a:xfrm>
              <a:off x="897894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6B28C41-BCF8-F0FE-CEE4-5E24A39B3766}"/>
                </a:ext>
              </a:extLst>
            </p:cNvPr>
            <p:cNvCxnSpPr/>
            <p:nvPr/>
          </p:nvCxnSpPr>
          <p:spPr>
            <a:xfrm>
              <a:off x="953520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26DDAE04-B23B-0648-1FE1-1C5778B96461}"/>
                </a:ext>
              </a:extLst>
            </p:cNvPr>
            <p:cNvCxnSpPr>
              <a:cxnSpLocks/>
            </p:cNvCxnSpPr>
            <p:nvPr/>
          </p:nvCxnSpPr>
          <p:spPr>
            <a:xfrm>
              <a:off x="1009146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BE8B146-63C9-C719-2BAD-6525AF3D2971}"/>
                </a:ext>
              </a:extLst>
            </p:cNvPr>
            <p:cNvCxnSpPr>
              <a:cxnSpLocks/>
            </p:cNvCxnSpPr>
            <p:nvPr/>
          </p:nvCxnSpPr>
          <p:spPr>
            <a:xfrm>
              <a:off x="10647727" y="5876925"/>
              <a:ext cx="0" cy="2000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5F38E73-67DE-6973-E4C3-1D0D34CF1C3B}"/>
                </a:ext>
              </a:extLst>
            </p:cNvPr>
            <p:cNvCxnSpPr>
              <a:cxnSpLocks/>
            </p:cNvCxnSpPr>
            <p:nvPr/>
          </p:nvCxnSpPr>
          <p:spPr>
            <a:xfrm>
              <a:off x="1120398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580B2E75-EE10-FC8F-B689-C593B44D909A}"/>
                </a:ext>
              </a:extLst>
            </p:cNvPr>
            <p:cNvCxnSpPr/>
            <p:nvPr/>
          </p:nvCxnSpPr>
          <p:spPr>
            <a:xfrm>
              <a:off x="1176024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A7BAE9E6-8669-31AE-AD03-0CF57668CBC8}"/>
                  </a:ext>
                </a:extLst>
              </p:cNvPr>
              <p:cNvSpPr txBox="1"/>
              <p:nvPr/>
            </p:nvSpPr>
            <p:spPr>
              <a:xfrm>
                <a:off x="1158234" y="1445657"/>
                <a:ext cx="3936773" cy="2959913"/>
              </a:xfrm>
              <a:prstGeom prst="rect">
                <a:avLst/>
              </a:prstGeom>
              <a:noFill/>
            </p:spPr>
            <p:txBody>
              <a:bodyPr wrap="square">
                <a:spAutoFit/>
              </a:bodyPr>
              <a:lstStyle/>
              <a:p>
                <a:pPr algn="just">
                  <a:lnSpc>
                    <a:spcPct val="150000"/>
                  </a:lnSpc>
                </a:pPr>
                <a:r>
                  <a:rPr lang="en-US" altLang="zh-CN" dirty="0">
                    <a:solidFill>
                      <a:schemeClr val="bg2"/>
                    </a:solidFill>
                    <a:latin typeface="Baskerville Old Face" panose="02020602080505020303" pitchFamily="18" charset="0"/>
                  </a:rPr>
                  <a:t>First, only consider the internal constraints. All points should satisfy the conservation of momentum and angular momentum, that is C(</a:t>
                </a:r>
                <a14:m>
                  <m:oMath xmlns:m="http://schemas.openxmlformats.org/officeDocument/2006/math">
                    <m:r>
                      <a:rPr lang="en-US" altLang="zh-CN" i="1">
                        <a:solidFill>
                          <a:schemeClr val="bg2"/>
                        </a:solidFill>
                        <a:latin typeface="Cambria Math" panose="02040503050406030204" pitchFamily="18" charset="0"/>
                        <a:ea typeface="Cambria Math" panose="02040503050406030204" pitchFamily="18" charset="0"/>
                      </a:rPr>
                      <m:t>𝑝</m:t>
                    </m:r>
                  </m:oMath>
                </a14:m>
                <a:r>
                  <a:rPr lang="en-US" altLang="zh-CN" dirty="0">
                    <a:solidFill>
                      <a:schemeClr val="bg2"/>
                    </a:solidFill>
                    <a:latin typeface="Baskerville Old Face" panose="02020602080505020303" pitchFamily="18" charset="0"/>
                  </a:rPr>
                  <a:t> + ∆</a:t>
                </a:r>
                <a14:m>
                  <m:oMath xmlns:m="http://schemas.openxmlformats.org/officeDocument/2006/math">
                    <m:r>
                      <a:rPr lang="en-US" altLang="zh-CN" i="1">
                        <a:solidFill>
                          <a:schemeClr val="bg2"/>
                        </a:solidFill>
                        <a:latin typeface="Cambria Math" panose="02040503050406030204" pitchFamily="18" charset="0"/>
                        <a:ea typeface="Cambria Math" panose="02040503050406030204" pitchFamily="18" charset="0"/>
                      </a:rPr>
                      <m:t>𝑝</m:t>
                    </m:r>
                  </m:oMath>
                </a14:m>
                <a:r>
                  <a:rPr lang="en-US" altLang="zh-CN" dirty="0">
                    <a:solidFill>
                      <a:schemeClr val="bg2"/>
                    </a:solidFill>
                    <a:latin typeface="Baskerville Old Face" panose="02020602080505020303" pitchFamily="18" charset="0"/>
                  </a:rPr>
                  <a:t>) = 0. The first-order Taylor expansion of this formula gives: C(</a:t>
                </a:r>
                <a14:m>
                  <m:oMath xmlns:m="http://schemas.openxmlformats.org/officeDocument/2006/math">
                    <m:r>
                      <a:rPr lang="en-US" altLang="zh-CN" i="1">
                        <a:solidFill>
                          <a:schemeClr val="bg2"/>
                        </a:solidFill>
                        <a:latin typeface="Cambria Math" panose="02040503050406030204" pitchFamily="18" charset="0"/>
                        <a:ea typeface="Cambria Math" panose="02040503050406030204" pitchFamily="18" charset="0"/>
                      </a:rPr>
                      <m:t>𝑝</m:t>
                    </m:r>
                    <m:r>
                      <a:rPr lang="en-US" altLang="zh-CN" b="0" i="0" smtClean="0">
                        <a:solidFill>
                          <a:schemeClr val="bg2"/>
                        </a:solidFill>
                        <a:latin typeface="Cambria Math" panose="02040503050406030204" pitchFamily="18" charset="0"/>
                        <a:ea typeface="Cambria Math" panose="02040503050406030204" pitchFamily="18" charset="0"/>
                      </a:rPr>
                      <m:t> </m:t>
                    </m:r>
                  </m:oMath>
                </a14:m>
                <a:r>
                  <a:rPr lang="en-US" altLang="zh-CN" dirty="0">
                    <a:solidFill>
                      <a:schemeClr val="bg2"/>
                    </a:solidFill>
                    <a:latin typeface="Baskerville Old Face" panose="02020602080505020303" pitchFamily="18" charset="0"/>
                  </a:rPr>
                  <a:t>+ ∆</a:t>
                </a:r>
                <a14:m>
                  <m:oMath xmlns:m="http://schemas.openxmlformats.org/officeDocument/2006/math">
                    <m:r>
                      <a:rPr lang="en-US" altLang="zh-CN" i="1">
                        <a:solidFill>
                          <a:schemeClr val="bg2"/>
                        </a:solidFill>
                        <a:latin typeface="Cambria Math" panose="02040503050406030204" pitchFamily="18" charset="0"/>
                        <a:ea typeface="Cambria Math" panose="02040503050406030204" pitchFamily="18" charset="0"/>
                      </a:rPr>
                      <m:t>𝑝</m:t>
                    </m:r>
                  </m:oMath>
                </a14:m>
                <a:r>
                  <a:rPr lang="en-US" altLang="zh-CN" dirty="0">
                    <a:solidFill>
                      <a:schemeClr val="bg2"/>
                    </a:solidFill>
                    <a:latin typeface="Baskerville Old Face" panose="02020602080505020303" pitchFamily="18" charset="0"/>
                  </a:rPr>
                  <a:t>) ≈ C(</a:t>
                </a:r>
                <a14:m>
                  <m:oMath xmlns:m="http://schemas.openxmlformats.org/officeDocument/2006/math">
                    <m:r>
                      <a:rPr lang="en-US" altLang="zh-CN" i="1">
                        <a:solidFill>
                          <a:schemeClr val="bg2"/>
                        </a:solidFill>
                        <a:latin typeface="Cambria Math" panose="02040503050406030204" pitchFamily="18" charset="0"/>
                        <a:ea typeface="Cambria Math" panose="02040503050406030204" pitchFamily="18" charset="0"/>
                      </a:rPr>
                      <m:t>𝑝</m:t>
                    </m:r>
                  </m:oMath>
                </a14:m>
                <a:r>
                  <a:rPr lang="en-US" altLang="zh-CN" dirty="0">
                    <a:solidFill>
                      <a:schemeClr val="bg2"/>
                    </a:solidFill>
                    <a:latin typeface="Baskerville Old Face" panose="02020602080505020303" pitchFamily="18" charset="0"/>
                  </a:rPr>
                  <a:t>) + </a:t>
                </a:r>
                <a14:m>
                  <m:oMath xmlns:m="http://schemas.openxmlformats.org/officeDocument/2006/math">
                    <m:r>
                      <m:rPr>
                        <m:sty m:val="p"/>
                      </m:rPr>
                      <a:rPr lang="en-US" altLang="zh-CN" i="1" smtClean="0">
                        <a:solidFill>
                          <a:schemeClr val="bg2"/>
                        </a:solidFill>
                        <a:latin typeface="Cambria Math" panose="02040503050406030204" pitchFamily="18" charset="0"/>
                        <a:ea typeface="Cambria Math" panose="02040503050406030204" pitchFamily="18" charset="0"/>
                      </a:rPr>
                      <m:t>∇</m:t>
                    </m:r>
                    <m:r>
                      <a:rPr lang="en-US" altLang="zh-CN" b="0" i="1" smtClean="0">
                        <a:solidFill>
                          <a:schemeClr val="bg2"/>
                        </a:solidFill>
                        <a:latin typeface="Cambria Math" panose="02040503050406030204" pitchFamily="18" charset="0"/>
                        <a:ea typeface="Cambria Math" panose="02040503050406030204" pitchFamily="18" charset="0"/>
                      </a:rPr>
                      <m:t>𝑝𝐶</m:t>
                    </m:r>
                    <m:d>
                      <m:dPr>
                        <m:ctrlPr>
                          <a:rPr lang="en-US" altLang="zh-CN" b="0" i="1" smtClean="0">
                            <a:solidFill>
                              <a:schemeClr val="bg2"/>
                            </a:solidFill>
                            <a:latin typeface="Cambria Math" panose="02040503050406030204" pitchFamily="18" charset="0"/>
                            <a:ea typeface="Cambria Math" panose="02040503050406030204" pitchFamily="18" charset="0"/>
                          </a:rPr>
                        </m:ctrlPr>
                      </m:dPr>
                      <m:e>
                        <m:r>
                          <a:rPr lang="en-US" altLang="zh-CN" b="0" i="1" smtClean="0">
                            <a:solidFill>
                              <a:schemeClr val="bg2"/>
                            </a:solidFill>
                            <a:latin typeface="Cambria Math" panose="02040503050406030204" pitchFamily="18" charset="0"/>
                            <a:ea typeface="Cambria Math" panose="02040503050406030204" pitchFamily="18" charset="0"/>
                          </a:rPr>
                          <m:t>𝑝</m:t>
                        </m:r>
                      </m:e>
                    </m:d>
                    <m:r>
                      <a:rPr lang="en-US" altLang="zh-CN" b="0" i="1" smtClean="0">
                        <a:solidFill>
                          <a:schemeClr val="bg2"/>
                        </a:solidFill>
                        <a:latin typeface="Cambria Math" panose="02040503050406030204" pitchFamily="18" charset="0"/>
                        <a:ea typeface="Cambria Math" panose="02040503050406030204" pitchFamily="18" charset="0"/>
                      </a:rPr>
                      <m:t>∗</m:t>
                    </m:r>
                    <m:r>
                      <a:rPr lang="en-US" altLang="zh-CN" i="1" smtClean="0">
                        <a:solidFill>
                          <a:schemeClr val="bg2"/>
                        </a:solidFill>
                        <a:latin typeface="Cambria Math" panose="02040503050406030204" pitchFamily="18" charset="0"/>
                        <a:ea typeface="Cambria Math" panose="02040503050406030204" pitchFamily="18" charset="0"/>
                      </a:rPr>
                      <m:t>∆</m:t>
                    </m:r>
                    <m:r>
                      <a:rPr lang="en-US" altLang="zh-CN" b="0" i="1" smtClean="0">
                        <a:solidFill>
                          <a:schemeClr val="bg2"/>
                        </a:solidFill>
                        <a:latin typeface="Cambria Math" panose="02040503050406030204" pitchFamily="18" charset="0"/>
                        <a:ea typeface="Cambria Math" panose="02040503050406030204" pitchFamily="18" charset="0"/>
                      </a:rPr>
                      <m:t>𝑝</m:t>
                    </m:r>
                  </m:oMath>
                </a14:m>
                <a:r>
                  <a:rPr lang="en-US" altLang="zh-CN" dirty="0">
                    <a:solidFill>
                      <a:schemeClr val="bg2"/>
                    </a:solidFill>
                    <a:latin typeface="Baskerville Old Face" panose="02020602080505020303" pitchFamily="18" charset="0"/>
                  </a:rPr>
                  <a:t> = 0</a:t>
                </a:r>
                <a:endParaRPr lang="zh-CN" altLang="en-US" dirty="0"/>
              </a:p>
            </p:txBody>
          </p:sp>
        </mc:Choice>
        <mc:Fallback xmlns="">
          <p:sp>
            <p:nvSpPr>
              <p:cNvPr id="51" name="文本框 50">
                <a:extLst>
                  <a:ext uri="{FF2B5EF4-FFF2-40B4-BE49-F238E27FC236}">
                    <a16:creationId xmlns:a16="http://schemas.microsoft.com/office/drawing/2014/main" id="{A7BAE9E6-8669-31AE-AD03-0CF57668CBC8}"/>
                  </a:ext>
                </a:extLst>
              </p:cNvPr>
              <p:cNvSpPr txBox="1">
                <a:spLocks noRot="1" noChangeAspect="1" noMove="1" noResize="1" noEditPoints="1" noAdjustHandles="1" noChangeArrowheads="1" noChangeShapeType="1" noTextEdit="1"/>
              </p:cNvSpPr>
              <p:nvPr/>
            </p:nvSpPr>
            <p:spPr>
              <a:xfrm>
                <a:off x="1158234" y="1445657"/>
                <a:ext cx="3936773" cy="2959913"/>
              </a:xfrm>
              <a:prstGeom prst="rect">
                <a:avLst/>
              </a:prstGeom>
              <a:blipFill>
                <a:blip r:embed="rId4"/>
                <a:stretch>
                  <a:fillRect l="-1393" r="-1238" b="-2469"/>
                </a:stretch>
              </a:blipFill>
            </p:spPr>
            <p:txBody>
              <a:bodyPr/>
              <a:lstStyle/>
              <a:p>
                <a:r>
                  <a:rPr lang="zh-CN" altLang="en-US">
                    <a:noFill/>
                  </a:rPr>
                  <a:t> </a:t>
                </a:r>
              </a:p>
            </p:txBody>
          </p:sp>
        </mc:Fallback>
      </mc:AlternateContent>
      <p:sp>
        <p:nvSpPr>
          <p:cNvPr id="53" name="等腰三角形 52">
            <a:extLst>
              <a:ext uri="{FF2B5EF4-FFF2-40B4-BE49-F238E27FC236}">
                <a16:creationId xmlns:a16="http://schemas.microsoft.com/office/drawing/2014/main" id="{EB8C2344-B78E-6F9F-06B4-5C60D24E31C5}"/>
              </a:ext>
            </a:extLst>
          </p:cNvPr>
          <p:cNvSpPr/>
          <p:nvPr/>
        </p:nvSpPr>
        <p:spPr>
          <a:xfrm rot="11729510">
            <a:off x="9643126" y="69176"/>
            <a:ext cx="829996" cy="897906"/>
          </a:xfrm>
          <a:prstGeom prst="triangle">
            <a:avLst>
              <a:gd name="adj" fmla="val 69565"/>
            </a:avLst>
          </a:prstGeom>
          <a:gradFill>
            <a:gsLst>
              <a:gs pos="0">
                <a:schemeClr val="accent1">
                  <a:lumMod val="5000"/>
                  <a:lumOff val="95000"/>
                  <a:alpha val="27000"/>
                </a:schemeClr>
              </a:gs>
              <a:gs pos="76000">
                <a:srgbClr val="7F2F24"/>
              </a:gs>
            </a:gsLst>
            <a:lin ang="5400000" scaled="1"/>
          </a:gradFill>
          <a:ln w="19050">
            <a:noFill/>
          </a:ln>
          <a:effectLst>
            <a:softEdge rad="38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PA-等腰三角形 55">
            <a:extLst>
              <a:ext uri="{FF2B5EF4-FFF2-40B4-BE49-F238E27FC236}">
                <a16:creationId xmlns:a16="http://schemas.microsoft.com/office/drawing/2014/main" id="{4211EE9F-CE60-B6E6-B3C8-580D9A4D87AC}"/>
              </a:ext>
            </a:extLst>
          </p:cNvPr>
          <p:cNvSpPr/>
          <p:nvPr>
            <p:custDataLst>
              <p:tags r:id="rId1"/>
            </p:custDataLst>
          </p:nvPr>
        </p:nvSpPr>
        <p:spPr>
          <a:xfrm rot="15398719">
            <a:off x="10025798" y="3019185"/>
            <a:ext cx="800226" cy="1334028"/>
          </a:xfrm>
          <a:prstGeom prst="triangle">
            <a:avLst>
              <a:gd name="adj" fmla="val 100000"/>
            </a:avLst>
          </a:prstGeom>
          <a:noFill/>
          <a:ln w="177800">
            <a:gradFill>
              <a:gsLst>
                <a:gs pos="0">
                  <a:srgbClr val="79928F"/>
                </a:gs>
                <a:gs pos="64000">
                  <a:srgbClr val="394A50"/>
                </a:gs>
              </a:gsLst>
              <a:lin ang="5400000" scaled="1"/>
            </a:grad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终止 29">
            <a:extLst>
              <a:ext uri="{FF2B5EF4-FFF2-40B4-BE49-F238E27FC236}">
                <a16:creationId xmlns:a16="http://schemas.microsoft.com/office/drawing/2014/main" id="{0607DADF-FB77-0E46-AF0A-03FE9EF0DA2A}"/>
              </a:ext>
            </a:extLst>
          </p:cNvPr>
          <p:cNvSpPr/>
          <p:nvPr/>
        </p:nvSpPr>
        <p:spPr>
          <a:xfrm>
            <a:off x="626991" y="317798"/>
            <a:ext cx="1682713" cy="516595"/>
          </a:xfrm>
          <a:prstGeom prst="flowChartTerminator">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i="1" dirty="0">
                <a:solidFill>
                  <a:schemeClr val="bg2"/>
                </a:solidFill>
                <a:latin typeface="Book Antiqua" panose="02040602050305030304" pitchFamily="18" charset="0"/>
              </a:rPr>
              <a:t>Constraint Projection</a:t>
            </a:r>
            <a:endParaRPr lang="zh-CN" altLang="en-US" sz="1600" i="1" dirty="0">
              <a:solidFill>
                <a:schemeClr val="bg2"/>
              </a:solidFill>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E2077947-2457-66DA-089F-123B32E893B7}"/>
                  </a:ext>
                </a:extLst>
              </p:cNvPr>
              <p:cNvSpPr txBox="1"/>
              <p:nvPr/>
            </p:nvSpPr>
            <p:spPr>
              <a:xfrm>
                <a:off x="5906938" y="1338513"/>
                <a:ext cx="4094325" cy="4620689"/>
              </a:xfrm>
              <a:prstGeom prst="rect">
                <a:avLst/>
              </a:prstGeom>
              <a:noFill/>
            </p:spPr>
            <p:txBody>
              <a:bodyPr wrap="square">
                <a:spAutoFit/>
              </a:bodyPr>
              <a:lstStyle/>
              <a:p>
                <a:pPr algn="just">
                  <a:lnSpc>
                    <a:spcPct val="150000"/>
                  </a:lnSpc>
                </a:pPr>
                <a:r>
                  <a:rPr lang="en-US" altLang="zh-CN" dirty="0">
                    <a:solidFill>
                      <a:schemeClr val="bg2"/>
                    </a:solidFill>
                    <a:latin typeface="Baskerville Old Face" panose="02020602080505020303" pitchFamily="18" charset="0"/>
                  </a:rPr>
                  <a:t>And, let‘s make it clear that the constraint should be independent of the rigid body transformation (rotation and translation), that is, the gradient </a:t>
                </a:r>
                <a14:m>
                  <m:oMath xmlns:m="http://schemas.openxmlformats.org/officeDocument/2006/math">
                    <m:r>
                      <m:rPr>
                        <m:sty m:val="p"/>
                      </m:rPr>
                      <a:rPr lang="en-US" altLang="zh-CN" i="1" smtClean="0">
                        <a:solidFill>
                          <a:schemeClr val="bg2"/>
                        </a:solidFill>
                        <a:latin typeface="Cambria Math" panose="02040503050406030204" pitchFamily="18" charset="0"/>
                        <a:ea typeface="Cambria Math" panose="02040503050406030204" pitchFamily="18" charset="0"/>
                      </a:rPr>
                      <m:t>∇</m:t>
                    </m:r>
                    <m:r>
                      <a:rPr lang="en-US" altLang="zh-CN" b="0" i="1" smtClean="0">
                        <a:solidFill>
                          <a:schemeClr val="bg2"/>
                        </a:solidFill>
                        <a:latin typeface="Cambria Math" panose="02040503050406030204" pitchFamily="18" charset="0"/>
                        <a:ea typeface="Cambria Math" panose="02040503050406030204" pitchFamily="18" charset="0"/>
                      </a:rPr>
                      <m:t>𝑝𝐶</m:t>
                    </m:r>
                    <m:d>
                      <m:dPr>
                        <m:ctrlPr>
                          <a:rPr lang="en-US" altLang="zh-CN" b="0" i="1" smtClean="0">
                            <a:solidFill>
                              <a:schemeClr val="bg2"/>
                            </a:solidFill>
                            <a:latin typeface="Cambria Math" panose="02040503050406030204" pitchFamily="18" charset="0"/>
                            <a:ea typeface="Cambria Math" panose="02040503050406030204" pitchFamily="18" charset="0"/>
                          </a:rPr>
                        </m:ctrlPr>
                      </m:dPr>
                      <m:e>
                        <m:r>
                          <a:rPr lang="en-US" altLang="zh-CN" b="0" i="1" smtClean="0">
                            <a:solidFill>
                              <a:schemeClr val="bg2"/>
                            </a:solidFill>
                            <a:latin typeface="Cambria Math" panose="02040503050406030204" pitchFamily="18" charset="0"/>
                            <a:ea typeface="Cambria Math" panose="02040503050406030204" pitchFamily="18" charset="0"/>
                          </a:rPr>
                          <m:t>𝑝</m:t>
                        </m:r>
                      </m:e>
                    </m:d>
                  </m:oMath>
                </a14:m>
                <a:r>
                  <a:rPr lang="en-US" altLang="zh-CN" dirty="0">
                    <a:solidFill>
                      <a:schemeClr val="bg2"/>
                    </a:solidFill>
                    <a:latin typeface="Baskerville Old Face" panose="02020602080505020303" pitchFamily="18" charset="0"/>
                  </a:rPr>
                  <a:t> is orthogonal to the rigid body transformation. Then the interesting point is here. Obviously, when the direction </a:t>
                </a:r>
                <a14:m>
                  <m:oMath xmlns:m="http://schemas.openxmlformats.org/officeDocument/2006/math">
                    <m:r>
                      <a:rPr lang="en-US" altLang="zh-CN" i="1">
                        <a:solidFill>
                          <a:schemeClr val="bg2"/>
                        </a:solidFill>
                        <a:latin typeface="Cambria Math" panose="02040503050406030204" pitchFamily="18" charset="0"/>
                        <a:ea typeface="Cambria Math" panose="02040503050406030204" pitchFamily="18" charset="0"/>
                      </a:rPr>
                      <m:t>∆</m:t>
                    </m:r>
                    <m:r>
                      <a:rPr lang="en-US" altLang="zh-CN" i="1">
                        <a:solidFill>
                          <a:schemeClr val="bg2"/>
                        </a:solidFill>
                        <a:latin typeface="Cambria Math" panose="02040503050406030204" pitchFamily="18" charset="0"/>
                        <a:ea typeface="Cambria Math" panose="02040503050406030204" pitchFamily="18" charset="0"/>
                      </a:rPr>
                      <m:t>𝑝</m:t>
                    </m:r>
                  </m:oMath>
                </a14:m>
                <a:r>
                  <a:rPr lang="en-US" altLang="zh-CN" dirty="0">
                    <a:solidFill>
                      <a:schemeClr val="bg2"/>
                    </a:solidFill>
                    <a:latin typeface="Baskerville Old Face" panose="02020602080505020303" pitchFamily="18" charset="0"/>
                  </a:rPr>
                  <a:t> of is consistent with </a:t>
                </a:r>
                <a14:m>
                  <m:oMath xmlns:m="http://schemas.openxmlformats.org/officeDocument/2006/math">
                    <m:r>
                      <m:rPr>
                        <m:sty m:val="p"/>
                      </m:rPr>
                      <a:rPr lang="en-US" altLang="zh-CN" i="1">
                        <a:solidFill>
                          <a:schemeClr val="bg2"/>
                        </a:solidFill>
                        <a:latin typeface="Cambria Math" panose="02040503050406030204" pitchFamily="18" charset="0"/>
                        <a:ea typeface="Cambria Math" panose="02040503050406030204" pitchFamily="18" charset="0"/>
                      </a:rPr>
                      <m:t>∇</m:t>
                    </m:r>
                    <m:r>
                      <a:rPr lang="en-US" altLang="zh-CN" i="1">
                        <a:solidFill>
                          <a:schemeClr val="bg2"/>
                        </a:solidFill>
                        <a:latin typeface="Cambria Math" panose="02040503050406030204" pitchFamily="18" charset="0"/>
                        <a:ea typeface="Cambria Math" panose="02040503050406030204" pitchFamily="18" charset="0"/>
                      </a:rPr>
                      <m:t>𝑝𝐶</m:t>
                    </m:r>
                    <m:d>
                      <m:dPr>
                        <m:ctrlPr>
                          <a:rPr lang="en-US" altLang="zh-CN" i="1">
                            <a:solidFill>
                              <a:schemeClr val="bg2"/>
                            </a:solidFill>
                            <a:latin typeface="Cambria Math" panose="02040503050406030204" pitchFamily="18" charset="0"/>
                            <a:ea typeface="Cambria Math" panose="02040503050406030204" pitchFamily="18" charset="0"/>
                          </a:rPr>
                        </m:ctrlPr>
                      </m:dPr>
                      <m:e>
                        <m:r>
                          <a:rPr lang="en-US" altLang="zh-CN" i="1">
                            <a:solidFill>
                              <a:schemeClr val="bg2"/>
                            </a:solidFill>
                            <a:latin typeface="Cambria Math" panose="02040503050406030204" pitchFamily="18" charset="0"/>
                            <a:ea typeface="Cambria Math" panose="02040503050406030204" pitchFamily="18" charset="0"/>
                          </a:rPr>
                          <m:t>𝑝</m:t>
                        </m:r>
                      </m:e>
                    </m:d>
                    <m:r>
                      <a:rPr lang="en-US" altLang="zh-CN" b="0" i="0" smtClean="0">
                        <a:solidFill>
                          <a:schemeClr val="bg2"/>
                        </a:solidFill>
                        <a:latin typeface="Cambria Math" panose="02040503050406030204" pitchFamily="18" charset="0"/>
                        <a:ea typeface="Cambria Math" panose="02040503050406030204" pitchFamily="18" charset="0"/>
                      </a:rPr>
                      <m:t> </m:t>
                    </m:r>
                  </m:oMath>
                </a14:m>
                <a:r>
                  <a:rPr lang="en-US" altLang="zh-CN" dirty="0">
                    <a:solidFill>
                      <a:schemeClr val="bg2"/>
                    </a:solidFill>
                    <a:latin typeface="Baskerville Old Face" panose="02020602080505020303" pitchFamily="18" charset="0"/>
                  </a:rPr>
                  <a:t>its internal momentum is naturally conserved. So let:</a:t>
                </a:r>
                <a:r>
                  <a:rPr lang="en-US" altLang="zh-CN" dirty="0">
                    <a:solidFill>
                      <a:schemeClr val="bg2"/>
                    </a:solidFill>
                    <a:ea typeface="Cambria Math" panose="02040503050406030204" pitchFamily="18" charset="0"/>
                  </a:rPr>
                  <a:t> </a:t>
                </a:r>
                <a14:m>
                  <m:oMath xmlns:m="http://schemas.openxmlformats.org/officeDocument/2006/math">
                    <m:r>
                      <a:rPr lang="en-US" altLang="zh-CN" i="1">
                        <a:solidFill>
                          <a:schemeClr val="bg2"/>
                        </a:solidFill>
                        <a:latin typeface="Cambria Math" panose="02040503050406030204" pitchFamily="18" charset="0"/>
                        <a:ea typeface="Cambria Math" panose="02040503050406030204" pitchFamily="18" charset="0"/>
                      </a:rPr>
                      <m:t>∆</m:t>
                    </m:r>
                    <m:r>
                      <a:rPr lang="en-US" altLang="zh-CN" i="1">
                        <a:solidFill>
                          <a:schemeClr val="bg2"/>
                        </a:solidFill>
                        <a:latin typeface="Cambria Math" panose="02040503050406030204" pitchFamily="18" charset="0"/>
                        <a:ea typeface="Cambria Math" panose="02040503050406030204" pitchFamily="18" charset="0"/>
                      </a:rPr>
                      <m:t>𝑝</m:t>
                    </m:r>
                  </m:oMath>
                </a14:m>
                <a:r>
                  <a:rPr lang="en-US" altLang="zh-CN" dirty="0">
                    <a:solidFill>
                      <a:schemeClr val="bg2"/>
                    </a:solidFill>
                    <a:latin typeface="Baskerville Old Face" panose="02020602080505020303" pitchFamily="18" charset="0"/>
                  </a:rPr>
                  <a:t> =</a:t>
                </a:r>
                <a:r>
                  <a:rPr lang="en-US" altLang="zh-CN" dirty="0">
                    <a:solidFill>
                      <a:schemeClr val="bg2"/>
                    </a:solidFill>
                  </a:rPr>
                  <a:t> </a:t>
                </a:r>
                <a14:m>
                  <m:oMath xmlns:m="http://schemas.openxmlformats.org/officeDocument/2006/math">
                    <m:r>
                      <a:rPr lang="en-US" altLang="zh-CN" i="1">
                        <a:solidFill>
                          <a:schemeClr val="bg2"/>
                        </a:solidFill>
                        <a:latin typeface="Cambria Math" panose="02040503050406030204" pitchFamily="18" charset="0"/>
                      </a:rPr>
                      <m:t>𝜆</m:t>
                    </m:r>
                  </m:oMath>
                </a14:m>
                <a:r>
                  <a:rPr lang="en-US" altLang="zh-CN" dirty="0">
                    <a:solidFill>
                      <a:schemeClr val="bg2"/>
                    </a:solidFill>
                    <a:ea typeface="Cambria Math" panose="02040503050406030204" pitchFamily="18" charset="0"/>
                  </a:rPr>
                  <a:t> </a:t>
                </a:r>
                <a14:m>
                  <m:oMath xmlns:m="http://schemas.openxmlformats.org/officeDocument/2006/math">
                    <m:sSup>
                      <m:sSupPr>
                        <m:ctrlPr>
                          <a:rPr lang="en-US" altLang="zh-CN" i="1" smtClean="0">
                            <a:solidFill>
                              <a:schemeClr val="bg2"/>
                            </a:solidFill>
                            <a:latin typeface="Cambria Math" panose="02040503050406030204" pitchFamily="18" charset="0"/>
                            <a:ea typeface="Cambria Math" panose="02040503050406030204" pitchFamily="18" charset="0"/>
                          </a:rPr>
                        </m:ctrlPr>
                      </m:sSupPr>
                      <m:e>
                        <m:r>
                          <a:rPr lang="en-US" altLang="zh-CN" b="0" i="1" smtClean="0">
                            <a:solidFill>
                              <a:schemeClr val="bg2"/>
                            </a:solidFill>
                            <a:latin typeface="Cambria Math" panose="02040503050406030204" pitchFamily="18" charset="0"/>
                            <a:ea typeface="Cambria Math" panose="02040503050406030204" pitchFamily="18" charset="0"/>
                          </a:rPr>
                          <m:t>𝑀</m:t>
                        </m:r>
                      </m:e>
                      <m:sup>
                        <m:r>
                          <a:rPr lang="en-US" altLang="zh-CN" b="0" i="1" smtClean="0">
                            <a:solidFill>
                              <a:schemeClr val="bg2"/>
                            </a:solidFill>
                            <a:latin typeface="Cambria Math" panose="02040503050406030204" pitchFamily="18" charset="0"/>
                            <a:ea typeface="Cambria Math" panose="02040503050406030204" pitchFamily="18" charset="0"/>
                          </a:rPr>
                          <m:t>−1</m:t>
                        </m:r>
                      </m:sup>
                    </m:sSup>
                    <m:r>
                      <m:rPr>
                        <m:sty m:val="p"/>
                      </m:rPr>
                      <a:rPr lang="en-US" altLang="zh-CN" i="1">
                        <a:solidFill>
                          <a:schemeClr val="bg2"/>
                        </a:solidFill>
                        <a:latin typeface="Cambria Math" panose="02040503050406030204" pitchFamily="18" charset="0"/>
                        <a:ea typeface="Cambria Math" panose="02040503050406030204" pitchFamily="18" charset="0"/>
                      </a:rPr>
                      <m:t>∇</m:t>
                    </m:r>
                    <m:r>
                      <a:rPr lang="en-US" altLang="zh-CN" b="0" i="1" smtClean="0">
                        <a:solidFill>
                          <a:schemeClr val="bg2"/>
                        </a:solidFill>
                        <a:latin typeface="Cambria Math" panose="02040503050406030204" pitchFamily="18" charset="0"/>
                        <a:ea typeface="Cambria Math" panose="02040503050406030204" pitchFamily="18" charset="0"/>
                      </a:rPr>
                      <m:t>𝑝</m:t>
                    </m:r>
                    <m:r>
                      <a:rPr lang="en-US" altLang="zh-CN" i="1">
                        <a:solidFill>
                          <a:schemeClr val="bg2"/>
                        </a:solidFill>
                        <a:latin typeface="Cambria Math" panose="02040503050406030204" pitchFamily="18" charset="0"/>
                        <a:ea typeface="Cambria Math" panose="02040503050406030204" pitchFamily="18" charset="0"/>
                      </a:rPr>
                      <m:t>𝐶</m:t>
                    </m:r>
                    <m:d>
                      <m:dPr>
                        <m:ctrlPr>
                          <a:rPr lang="en-US" altLang="zh-CN" i="1">
                            <a:solidFill>
                              <a:schemeClr val="bg2"/>
                            </a:solidFill>
                            <a:latin typeface="Cambria Math" panose="02040503050406030204" pitchFamily="18" charset="0"/>
                            <a:ea typeface="Cambria Math" panose="02040503050406030204" pitchFamily="18" charset="0"/>
                          </a:rPr>
                        </m:ctrlPr>
                      </m:dPr>
                      <m:e>
                        <m:r>
                          <a:rPr lang="en-US" altLang="zh-CN" i="1">
                            <a:solidFill>
                              <a:schemeClr val="bg2"/>
                            </a:solidFill>
                            <a:latin typeface="Cambria Math" panose="02040503050406030204" pitchFamily="18" charset="0"/>
                            <a:ea typeface="Cambria Math" panose="02040503050406030204" pitchFamily="18" charset="0"/>
                          </a:rPr>
                          <m:t>𝑝</m:t>
                        </m:r>
                      </m:e>
                    </m:d>
                  </m:oMath>
                </a14:m>
                <a:r>
                  <a:rPr lang="zh-CN" altLang="en-US" dirty="0"/>
                  <a:t> </a:t>
                </a:r>
                <a:r>
                  <a:rPr lang="en-US" altLang="zh-CN" dirty="0">
                    <a:solidFill>
                      <a:schemeClr val="bg2"/>
                    </a:solidFill>
                  </a:rPr>
                  <a:t>= </a:t>
                </a:r>
                <a14:m>
                  <m:oMath xmlns:m="http://schemas.openxmlformats.org/officeDocument/2006/math">
                    <m:r>
                      <a:rPr lang="en-US" altLang="zh-CN" i="1">
                        <a:solidFill>
                          <a:schemeClr val="bg2"/>
                        </a:solidFill>
                        <a:latin typeface="Cambria Math" panose="02040503050406030204" pitchFamily="18" charset="0"/>
                      </a:rPr>
                      <m:t>𝜆</m:t>
                    </m:r>
                  </m:oMath>
                </a14:m>
                <a:r>
                  <a:rPr lang="en-US" altLang="zh-CN" dirty="0">
                    <a:solidFill>
                      <a:schemeClr val="bg2"/>
                    </a:solidFill>
                    <a:ea typeface="Cambria Math" panose="02040503050406030204" pitchFamily="18" charset="0"/>
                  </a:rPr>
                  <a:t>W</a:t>
                </a:r>
                <a14:m>
                  <m:oMath xmlns:m="http://schemas.openxmlformats.org/officeDocument/2006/math">
                    <m:r>
                      <m:rPr>
                        <m:sty m:val="p"/>
                      </m:rPr>
                      <a:rPr lang="en-US" altLang="zh-CN" i="1">
                        <a:solidFill>
                          <a:schemeClr val="bg2"/>
                        </a:solidFill>
                        <a:latin typeface="Cambria Math" panose="02040503050406030204" pitchFamily="18" charset="0"/>
                        <a:ea typeface="Cambria Math" panose="02040503050406030204" pitchFamily="18" charset="0"/>
                      </a:rPr>
                      <m:t>∇</m:t>
                    </m:r>
                    <m:r>
                      <a:rPr lang="en-US" altLang="zh-CN" b="0" i="1" smtClean="0">
                        <a:solidFill>
                          <a:schemeClr val="bg2"/>
                        </a:solidFill>
                        <a:latin typeface="Cambria Math" panose="02040503050406030204" pitchFamily="18" charset="0"/>
                        <a:ea typeface="Cambria Math" panose="02040503050406030204" pitchFamily="18" charset="0"/>
                      </a:rPr>
                      <m:t>𝑝</m:t>
                    </m:r>
                    <m:r>
                      <a:rPr lang="en-US" altLang="zh-CN" i="1">
                        <a:solidFill>
                          <a:schemeClr val="bg2"/>
                        </a:solidFill>
                        <a:latin typeface="Cambria Math" panose="02040503050406030204" pitchFamily="18" charset="0"/>
                        <a:ea typeface="Cambria Math" panose="02040503050406030204" pitchFamily="18" charset="0"/>
                      </a:rPr>
                      <m:t>𝐶</m:t>
                    </m:r>
                    <m:d>
                      <m:dPr>
                        <m:ctrlPr>
                          <a:rPr lang="en-US" altLang="zh-CN" i="1">
                            <a:solidFill>
                              <a:schemeClr val="bg2"/>
                            </a:solidFill>
                            <a:latin typeface="Cambria Math" panose="02040503050406030204" pitchFamily="18" charset="0"/>
                            <a:ea typeface="Cambria Math" panose="02040503050406030204" pitchFamily="18" charset="0"/>
                          </a:rPr>
                        </m:ctrlPr>
                      </m:dPr>
                      <m:e>
                        <m:r>
                          <a:rPr lang="en-US" altLang="zh-CN" i="1">
                            <a:solidFill>
                              <a:schemeClr val="bg2"/>
                            </a:solidFill>
                            <a:latin typeface="Cambria Math" panose="02040503050406030204" pitchFamily="18" charset="0"/>
                            <a:ea typeface="Cambria Math" panose="02040503050406030204" pitchFamily="18" charset="0"/>
                          </a:rPr>
                          <m:t>𝑝</m:t>
                        </m:r>
                      </m:e>
                    </m:d>
                  </m:oMath>
                </a14:m>
                <a:r>
                  <a:rPr lang="zh-CN" altLang="en-US" dirty="0"/>
                  <a:t> </a:t>
                </a:r>
                <a:r>
                  <a:rPr lang="en-US" altLang="zh-CN" dirty="0">
                    <a:solidFill>
                      <a:schemeClr val="bg2"/>
                    </a:solidFill>
                  </a:rPr>
                  <a:t>(</a:t>
                </a:r>
                <a14:m>
                  <m:oMath xmlns:m="http://schemas.openxmlformats.org/officeDocument/2006/math">
                    <m:r>
                      <a:rPr lang="en-US" altLang="zh-CN" i="1" dirty="0" smtClean="0">
                        <a:solidFill>
                          <a:schemeClr val="bg2"/>
                        </a:solidFill>
                        <a:latin typeface="Cambria Math" panose="02040503050406030204" pitchFamily="18" charset="0"/>
                      </a:rPr>
                      <m:t>𝑀</m:t>
                    </m:r>
                  </m:oMath>
                </a14:m>
                <a:r>
                  <a:rPr lang="en-US" altLang="zh-CN" dirty="0">
                    <a:solidFill>
                      <a:schemeClr val="bg2"/>
                    </a:solidFill>
                  </a:rPr>
                  <a:t> = </a:t>
                </a:r>
                <a14:m>
                  <m:oMath xmlns:m="http://schemas.openxmlformats.org/officeDocument/2006/math">
                    <m:r>
                      <a:rPr lang="en-US" altLang="zh-CN" i="1" dirty="0" smtClean="0">
                        <a:solidFill>
                          <a:schemeClr val="bg2"/>
                        </a:solidFill>
                        <a:latin typeface="Cambria Math" panose="02040503050406030204" pitchFamily="18" charset="0"/>
                      </a:rPr>
                      <m:t>𝑑𝑖𝑎𝑔</m:t>
                    </m:r>
                  </m:oMath>
                </a14:m>
                <a:r>
                  <a:rPr lang="en-US" altLang="zh-CN" dirty="0">
                    <a:solidFill>
                      <a:schemeClr val="bg2"/>
                    </a:solidFill>
                  </a:rPr>
                  <a:t>(</a:t>
                </a:r>
                <a14:m>
                  <m:oMath xmlns:m="http://schemas.openxmlformats.org/officeDocument/2006/math">
                    <m:sSub>
                      <m:sSubPr>
                        <m:ctrlPr>
                          <a:rPr lang="en-US" altLang="zh-CN"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𝑚</m:t>
                        </m:r>
                      </m:e>
                      <m:sub>
                        <m:r>
                          <a:rPr lang="en-US" altLang="zh-CN" b="0" i="1" smtClean="0">
                            <a:solidFill>
                              <a:schemeClr val="bg2"/>
                            </a:solidFill>
                            <a:latin typeface="Cambria Math" panose="02040503050406030204" pitchFamily="18" charset="0"/>
                          </a:rPr>
                          <m:t>0</m:t>
                        </m:r>
                      </m:sub>
                    </m:sSub>
                    <m:r>
                      <a:rPr lang="en-US" altLang="zh-CN" b="0" i="1" smtClean="0">
                        <a:solidFill>
                          <a:schemeClr val="bg2"/>
                        </a:solidFill>
                        <a:latin typeface="Cambria Math" panose="02040503050406030204" pitchFamily="18" charset="0"/>
                      </a:rPr>
                      <m:t>,…,</m:t>
                    </m:r>
                    <m:sSub>
                      <m:sSubPr>
                        <m:ctrlPr>
                          <a:rPr lang="en-US" altLang="zh-CN" b="0"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𝑚</m:t>
                        </m:r>
                      </m:e>
                      <m:sub>
                        <m:r>
                          <a:rPr lang="en-US" altLang="zh-CN" b="0" i="1" smtClean="0">
                            <a:solidFill>
                              <a:schemeClr val="bg2"/>
                            </a:solidFill>
                            <a:latin typeface="Cambria Math" panose="02040503050406030204" pitchFamily="18" charset="0"/>
                          </a:rPr>
                          <m:t>𝑁</m:t>
                        </m:r>
                        <m:r>
                          <a:rPr lang="en-US" altLang="zh-CN" b="0" i="1" smtClean="0">
                            <a:solidFill>
                              <a:schemeClr val="bg2"/>
                            </a:solidFill>
                            <a:latin typeface="Cambria Math" panose="02040503050406030204" pitchFamily="18" charset="0"/>
                          </a:rPr>
                          <m:t>−1</m:t>
                        </m:r>
                      </m:sub>
                    </m:sSub>
                  </m:oMath>
                </a14:m>
                <a:r>
                  <a:rPr lang="en-US" altLang="zh-CN" dirty="0">
                    <a:solidFill>
                      <a:schemeClr val="bg2"/>
                    </a:solidFill>
                  </a:rPr>
                  <a:t>), </a:t>
                </a:r>
                <a14:m>
                  <m:oMath xmlns:m="http://schemas.openxmlformats.org/officeDocument/2006/math">
                    <m:r>
                      <a:rPr lang="en-US" altLang="zh-CN" i="1" dirty="0" smtClean="0">
                        <a:solidFill>
                          <a:schemeClr val="bg2"/>
                        </a:solidFill>
                        <a:latin typeface="Cambria Math" panose="02040503050406030204" pitchFamily="18" charset="0"/>
                      </a:rPr>
                      <m:t>𝑊</m:t>
                    </m:r>
                  </m:oMath>
                </a14:m>
                <a:r>
                  <a:rPr lang="en-US" altLang="zh-CN" dirty="0">
                    <a:solidFill>
                      <a:schemeClr val="bg2"/>
                    </a:solidFill>
                  </a:rPr>
                  <a:t> = </a:t>
                </a:r>
                <a14:m>
                  <m:oMath xmlns:m="http://schemas.openxmlformats.org/officeDocument/2006/math">
                    <m:r>
                      <a:rPr lang="en-US" altLang="zh-CN" i="1" dirty="0">
                        <a:solidFill>
                          <a:schemeClr val="bg2"/>
                        </a:solidFill>
                        <a:latin typeface="Cambria Math" panose="02040503050406030204" pitchFamily="18" charset="0"/>
                      </a:rPr>
                      <m:t>𝑑𝑖𝑎𝑔</m:t>
                    </m:r>
                  </m:oMath>
                </a14:m>
                <a:r>
                  <a:rPr lang="en-US" altLang="zh-CN" dirty="0">
                    <a:solidFill>
                      <a:schemeClr val="bg2"/>
                    </a:solidFill>
                  </a:rPr>
                  <a:t>(</a:t>
                </a:r>
                <a14:m>
                  <m:oMath xmlns:m="http://schemas.openxmlformats.org/officeDocument/2006/math">
                    <m:sSub>
                      <m:sSubPr>
                        <m:ctrlPr>
                          <a:rPr lang="en-US" altLang="zh-CN"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𝑤</m:t>
                        </m:r>
                      </m:e>
                      <m:sub>
                        <m:r>
                          <a:rPr lang="en-US" altLang="zh-CN" b="0" i="1" smtClean="0">
                            <a:solidFill>
                              <a:schemeClr val="bg2"/>
                            </a:solidFill>
                            <a:latin typeface="Cambria Math" panose="02040503050406030204" pitchFamily="18" charset="0"/>
                          </a:rPr>
                          <m:t>0</m:t>
                        </m:r>
                      </m:sub>
                    </m:sSub>
                    <m:r>
                      <a:rPr lang="en-US" altLang="zh-CN" b="0" i="1" smtClean="0">
                        <a:solidFill>
                          <a:schemeClr val="bg2"/>
                        </a:solidFill>
                        <a:latin typeface="Cambria Math" panose="02040503050406030204" pitchFamily="18" charset="0"/>
                      </a:rPr>
                      <m:t>,</m:t>
                    </m:r>
                  </m:oMath>
                </a14:m>
                <a:r>
                  <a:rPr lang="en-US" altLang="zh-CN" dirty="0">
                    <a:solidFill>
                      <a:schemeClr val="bg2"/>
                    </a:solidFill>
                  </a:rPr>
                  <a:t>…,</a:t>
                </a:r>
                <a14:m>
                  <m:oMath xmlns:m="http://schemas.openxmlformats.org/officeDocument/2006/math">
                    <m:sSub>
                      <m:sSubPr>
                        <m:ctrlPr>
                          <a:rPr lang="en-US" altLang="zh-CN" i="1" dirty="0" smtClean="0">
                            <a:solidFill>
                              <a:schemeClr val="bg2"/>
                            </a:solidFill>
                            <a:latin typeface="Cambria Math" panose="02040503050406030204" pitchFamily="18" charset="0"/>
                          </a:rPr>
                        </m:ctrlPr>
                      </m:sSubPr>
                      <m:e>
                        <m:r>
                          <a:rPr lang="en-US" altLang="zh-CN" b="0" i="1" dirty="0" smtClean="0">
                            <a:solidFill>
                              <a:schemeClr val="bg2"/>
                            </a:solidFill>
                            <a:latin typeface="Cambria Math" panose="02040503050406030204" pitchFamily="18" charset="0"/>
                          </a:rPr>
                          <m:t>𝑤</m:t>
                        </m:r>
                      </m:e>
                      <m:sub>
                        <m:r>
                          <a:rPr lang="en-US" altLang="zh-CN" b="0" i="1" dirty="0" smtClean="0">
                            <a:solidFill>
                              <a:schemeClr val="bg2"/>
                            </a:solidFill>
                            <a:latin typeface="Cambria Math" panose="02040503050406030204" pitchFamily="18" charset="0"/>
                          </a:rPr>
                          <m:t>𝑁</m:t>
                        </m:r>
                        <m:r>
                          <a:rPr lang="en-US" altLang="zh-CN" b="0" i="1" dirty="0" smtClean="0">
                            <a:solidFill>
                              <a:schemeClr val="bg2"/>
                            </a:solidFill>
                            <a:latin typeface="Cambria Math" panose="02040503050406030204" pitchFamily="18" charset="0"/>
                          </a:rPr>
                          <m:t>−1</m:t>
                        </m:r>
                      </m:sub>
                    </m:sSub>
                  </m:oMath>
                </a14:m>
                <a:r>
                  <a:rPr lang="en-US" altLang="zh-CN" dirty="0">
                    <a:solidFill>
                      <a:schemeClr val="bg2"/>
                    </a:solidFill>
                  </a:rPr>
                  <a:t>))</a:t>
                </a:r>
                <a:endParaRPr lang="zh-CN" altLang="en-US" dirty="0"/>
              </a:p>
            </p:txBody>
          </p:sp>
        </mc:Choice>
        <mc:Fallback xmlns="">
          <p:sp>
            <p:nvSpPr>
              <p:cNvPr id="33" name="文本框 32">
                <a:extLst>
                  <a:ext uri="{FF2B5EF4-FFF2-40B4-BE49-F238E27FC236}">
                    <a16:creationId xmlns:a16="http://schemas.microsoft.com/office/drawing/2014/main" id="{E2077947-2457-66DA-089F-123B32E893B7}"/>
                  </a:ext>
                </a:extLst>
              </p:cNvPr>
              <p:cNvSpPr txBox="1">
                <a:spLocks noRot="1" noChangeAspect="1" noMove="1" noResize="1" noEditPoints="1" noAdjustHandles="1" noChangeArrowheads="1" noChangeShapeType="1" noTextEdit="1"/>
              </p:cNvSpPr>
              <p:nvPr/>
            </p:nvSpPr>
            <p:spPr>
              <a:xfrm>
                <a:off x="5906938" y="1338513"/>
                <a:ext cx="4094325" cy="4620689"/>
              </a:xfrm>
              <a:prstGeom prst="rect">
                <a:avLst/>
              </a:prstGeom>
              <a:blipFill>
                <a:blip r:embed="rId5"/>
                <a:stretch>
                  <a:fillRect l="-1339" r="-1042" b="-13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6990397"/>
      </p:ext>
    </p:extLst>
  </p:cSld>
  <p:clrMapOvr>
    <a:masterClrMapping/>
  </p:clrMapOvr>
  <mc:AlternateContent xmlns:mc="http://schemas.openxmlformats.org/markup-compatibility/2006" xmlns:p14="http://schemas.microsoft.com/office/powerpoint/2010/main">
    <mc:Choice Requires="p14">
      <p:transition spd="slow" p14:dur="125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308"/>
                                        <p:tgtEl>
                                          <p:spTgt spid="53"/>
                                        </p:tgtEl>
                                      </p:cBhvr>
                                    </p:animEffect>
                                    <p:animEffect transition="out" filter="fade">
                                      <p:cBhvr>
                                        <p:cTn id="8" dur="2308">
                                          <p:stCondLst>
                                            <p:cond delay="2692"/>
                                          </p:stCondLst>
                                        </p:cTn>
                                        <p:tgtEl>
                                          <p:spTgt spid="53"/>
                                        </p:tgtEl>
                                      </p:cBhvr>
                                    </p:animEffect>
                                    <p:set>
                                      <p:cBhvr>
                                        <p:cTn id="9" dur="1" fill="hold">
                                          <p:stCondLst>
                                            <p:cond delay="4999"/>
                                          </p:stCondLst>
                                        </p:cTn>
                                        <p:tgtEl>
                                          <p:spTgt spid="53"/>
                                        </p:tgtEl>
                                        <p:attrNameLst>
                                          <p:attrName>style.visibility</p:attrName>
                                        </p:attrNameLst>
                                      </p:cBhvr>
                                      <p:to>
                                        <p:strVal val="hidden"/>
                                      </p:to>
                                    </p:set>
                                  </p:childTnLst>
                                </p:cTn>
                              </p:par>
                              <p:par>
                                <p:cTn id="10" presetID="42" presetClass="path" presetSubtype="0" fill="hold" grpId="1" nodeType="withEffect">
                                  <p:stCondLst>
                                    <p:cond delay="0"/>
                                  </p:stCondLst>
                                  <p:childTnLst>
                                    <p:animMotion origin="layout" path="M 2.08333E-7 -2.96296E-6 L 0.03346 0.09306 " pathEditMode="relative" rAng="0" ptsTypes="AA">
                                      <p:cBhvr>
                                        <p:cTn id="11" dur="5000" fill="hold"/>
                                        <p:tgtEl>
                                          <p:spTgt spid="53"/>
                                        </p:tgtEl>
                                        <p:attrNameLst>
                                          <p:attrName>ppt_x</p:attrName>
                                          <p:attrName>ppt_y</p:attrName>
                                        </p:attrNameLst>
                                      </p:cBhvr>
                                      <p:rCtr x="1667" y="4653"/>
                                    </p:animMotion>
                                  </p:childTnLst>
                                </p:cTn>
                              </p:par>
                              <p:par>
                                <p:cTn id="12" presetID="8" presetClass="emph" presetSubtype="0" fill="hold" grpId="2" nodeType="withEffect">
                                  <p:stCondLst>
                                    <p:cond delay="0"/>
                                  </p:stCondLst>
                                  <p:childTnLst>
                                    <p:animRot by="21600000">
                                      <p:cBhvr>
                                        <p:cTn id="13" dur="30000" fill="hold"/>
                                        <p:tgtEl>
                                          <p:spTgt spid="53"/>
                                        </p:tgtEl>
                                        <p:attrNameLst>
                                          <p:attrName>r</p:attrName>
                                        </p:attrNameLst>
                                      </p:cBhvr>
                                    </p:animRot>
                                  </p:childTnLst>
                                </p:cTn>
                              </p:par>
                              <p:par>
                                <p:cTn id="14" presetID="10" presetClass="entr" presetSubtype="0" repeatCount="indefinite" fill="hold" grpId="0" nodeType="withEffect">
                                  <p:stCondLst>
                                    <p:cond delay="110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2308"/>
                                        <p:tgtEl>
                                          <p:spTgt spid="54"/>
                                        </p:tgtEl>
                                      </p:cBhvr>
                                    </p:animEffect>
                                    <p:animEffect transition="out" filter="fade">
                                      <p:cBhvr>
                                        <p:cTn id="17" dur="2308">
                                          <p:stCondLst>
                                            <p:cond delay="2692"/>
                                          </p:stCondLst>
                                        </p:cTn>
                                        <p:tgtEl>
                                          <p:spTgt spid="54"/>
                                        </p:tgtEl>
                                      </p:cBhvr>
                                    </p:animEffect>
                                    <p:set>
                                      <p:cBhvr>
                                        <p:cTn id="18" dur="1" fill="hold">
                                          <p:stCondLst>
                                            <p:cond delay="4999"/>
                                          </p:stCondLst>
                                        </p:cTn>
                                        <p:tgtEl>
                                          <p:spTgt spid="54"/>
                                        </p:tgtEl>
                                        <p:attrNameLst>
                                          <p:attrName>style.visibility</p:attrName>
                                        </p:attrNameLst>
                                      </p:cBhvr>
                                      <p:to>
                                        <p:strVal val="hidden"/>
                                      </p:to>
                                    </p:set>
                                    <p:set>
                                      <p:cBhvr>
                                        <p:cTn id="19" dur="10" fill="hold">
                                          <p:stCondLst>
                                            <p:cond delay="0"/>
                                          </p:stCondLst>
                                        </p:cTn>
                                        <p:tgtEl>
                                          <p:spTgt spid="54"/>
                                        </p:tgtEl>
                                        <p:attrNameLst>
                                          <p:attrName>style.visibility</p:attrName>
                                        </p:attrNameLst>
                                      </p:cBhvr>
                                      <p:to>
                                        <p:strVal val="visible"/>
                                      </p:to>
                                    </p:set>
                                    <p:animMotion origin="layout" path="M -4.16667E-7 -1.85185E-6 L 0.03346 0.09306 " pathEditMode="relative">
                                      <p:cBhvr from="" to="">
                                        <p:cTn id="20" dur="5000" fill="hold">
                                          <p:stCondLst>
                                            <p:cond delay="0"/>
                                          </p:stCondLst>
                                        </p:cTn>
                                        <p:tgtEl>
                                          <p:spTgt spid="54"/>
                                        </p:tgtEl>
                                        <p:attrNameLst>
                                          <p:attrName>ppt_x</p:attrName>
                                          <p:attrName>ppt_y</p:attrName>
                                        </p:attrNameLst>
                                      </p:cBhvr>
                                    </p:animMotion>
                                    <p:set>
                                      <p:cBhvr>
                                        <p:cTn id="21" dur="10" fill="hold">
                                          <p:stCondLst>
                                            <p:cond delay="0"/>
                                          </p:stCondLst>
                                        </p:cTn>
                                        <p:tgtEl>
                                          <p:spTgt spid="54"/>
                                        </p:tgtEl>
                                        <p:attrNameLst>
                                          <p:attrName>style.visibility</p:attrName>
                                        </p:attrNameLst>
                                      </p:cBhvr>
                                      <p:to>
                                        <p:strVal val="visible"/>
                                      </p:to>
                                    </p:set>
                                    <p:animRot by="21600000">
                                      <p:cBhvr>
                                        <p:cTn id="22" dur="30000" fill="hold">
                                          <p:stCondLst>
                                            <p:cond delay="0"/>
                                          </p:stCondLst>
                                        </p:cTn>
                                        <p:tgtEl>
                                          <p:spTgt spid="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3" grpId="2" animBg="1"/>
      <p:bldP spid="5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E4FB4-1BA5-DADD-C3DE-0684EFC65EBD}"/>
            </a:ext>
          </a:extLst>
        </p:cNvPr>
        <p:cNvGrpSpPr/>
        <p:nvPr/>
      </p:nvGrpSpPr>
      <p:grpSpPr>
        <a:xfrm>
          <a:off x="0" y="0"/>
          <a:ext cx="0" cy="0"/>
          <a:chOff x="0" y="0"/>
          <a:chExt cx="0" cy="0"/>
        </a:xfrm>
      </p:grpSpPr>
      <p:grpSp>
        <p:nvGrpSpPr>
          <p:cNvPr id="26" name="组合 25">
            <a:extLst>
              <a:ext uri="{FF2B5EF4-FFF2-40B4-BE49-F238E27FC236}">
                <a16:creationId xmlns:a16="http://schemas.microsoft.com/office/drawing/2014/main" id="{7E416923-4677-9058-486D-116E7C8DD4F5}"/>
              </a:ext>
            </a:extLst>
          </p:cNvPr>
          <p:cNvGrpSpPr/>
          <p:nvPr/>
        </p:nvGrpSpPr>
        <p:grpSpPr>
          <a:xfrm rot="16200000">
            <a:off x="7753853" y="3092209"/>
            <a:ext cx="7549150" cy="277072"/>
            <a:chOff x="0" y="5876925"/>
            <a:chExt cx="12192000" cy="352425"/>
          </a:xfrm>
        </p:grpSpPr>
        <p:cxnSp>
          <p:nvCxnSpPr>
            <p:cNvPr id="2" name="直接连接符 1">
              <a:extLst>
                <a:ext uri="{FF2B5EF4-FFF2-40B4-BE49-F238E27FC236}">
                  <a16:creationId xmlns:a16="http://schemas.microsoft.com/office/drawing/2014/main" id="{F163ABE0-894B-8462-ADA8-F18ABAD1B34C}"/>
                </a:ext>
              </a:extLst>
            </p:cNvPr>
            <p:cNvCxnSpPr/>
            <p:nvPr/>
          </p:nvCxnSpPr>
          <p:spPr>
            <a:xfrm>
              <a:off x="0" y="5876925"/>
              <a:ext cx="12192000" cy="0"/>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56E1A331-AF58-552A-F75A-FDD1DB51A41A}"/>
                </a:ext>
              </a:extLst>
            </p:cNvPr>
            <p:cNvCxnSpPr/>
            <p:nvPr/>
          </p:nvCxnSpPr>
          <p:spPr>
            <a:xfrm>
              <a:off x="63504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3E22B8AF-E694-10A4-FAD9-E4A4BCFAAB36}"/>
                </a:ext>
              </a:extLst>
            </p:cNvPr>
            <p:cNvCxnSpPr>
              <a:cxnSpLocks/>
            </p:cNvCxnSpPr>
            <p:nvPr/>
          </p:nvCxnSpPr>
          <p:spPr>
            <a:xfrm>
              <a:off x="119130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E98EDA3C-BB7F-DE93-A08D-0D59302C0FCC}"/>
                </a:ext>
              </a:extLst>
            </p:cNvPr>
            <p:cNvCxnSpPr>
              <a:cxnSpLocks/>
            </p:cNvCxnSpPr>
            <p:nvPr/>
          </p:nvCxnSpPr>
          <p:spPr>
            <a:xfrm>
              <a:off x="174756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22125747-3827-249A-8538-18AEDC0A865F}"/>
                </a:ext>
              </a:extLst>
            </p:cNvPr>
            <p:cNvCxnSpPr>
              <a:cxnSpLocks/>
            </p:cNvCxnSpPr>
            <p:nvPr/>
          </p:nvCxnSpPr>
          <p:spPr>
            <a:xfrm>
              <a:off x="230382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A30DD4C-7922-BF74-6317-DA5DB1FD4C8A}"/>
                </a:ext>
              </a:extLst>
            </p:cNvPr>
            <p:cNvCxnSpPr/>
            <p:nvPr/>
          </p:nvCxnSpPr>
          <p:spPr>
            <a:xfrm>
              <a:off x="286008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72419B6-6375-9BC0-2691-BD890708CDC0}"/>
                </a:ext>
              </a:extLst>
            </p:cNvPr>
            <p:cNvCxnSpPr>
              <a:cxnSpLocks/>
            </p:cNvCxnSpPr>
            <p:nvPr/>
          </p:nvCxnSpPr>
          <p:spPr>
            <a:xfrm>
              <a:off x="3416347" y="5876925"/>
              <a:ext cx="0" cy="2000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7154147-7519-4BE1-1695-6F0F892E70BE}"/>
                </a:ext>
              </a:extLst>
            </p:cNvPr>
            <p:cNvCxnSpPr>
              <a:cxnSpLocks/>
            </p:cNvCxnSpPr>
            <p:nvPr/>
          </p:nvCxnSpPr>
          <p:spPr>
            <a:xfrm>
              <a:off x="397260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3D4925E-4CA9-FD72-EFC9-84174BF54CD3}"/>
                </a:ext>
              </a:extLst>
            </p:cNvPr>
            <p:cNvCxnSpPr>
              <a:cxnSpLocks/>
            </p:cNvCxnSpPr>
            <p:nvPr/>
          </p:nvCxnSpPr>
          <p:spPr>
            <a:xfrm>
              <a:off x="4528867" y="5876925"/>
              <a:ext cx="0" cy="2000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C41A68A8-28CE-6523-185A-58F18B195F2F}"/>
                </a:ext>
              </a:extLst>
            </p:cNvPr>
            <p:cNvCxnSpPr/>
            <p:nvPr/>
          </p:nvCxnSpPr>
          <p:spPr>
            <a:xfrm>
              <a:off x="508512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E3647F7-1D7E-1E62-7F4D-F3AE5041F07A}"/>
                </a:ext>
              </a:extLst>
            </p:cNvPr>
            <p:cNvCxnSpPr>
              <a:cxnSpLocks/>
            </p:cNvCxnSpPr>
            <p:nvPr/>
          </p:nvCxnSpPr>
          <p:spPr>
            <a:xfrm>
              <a:off x="564138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2064470-C32E-F6C5-4570-BEF81ED45020}"/>
                </a:ext>
              </a:extLst>
            </p:cNvPr>
            <p:cNvCxnSpPr>
              <a:cxnSpLocks/>
            </p:cNvCxnSpPr>
            <p:nvPr/>
          </p:nvCxnSpPr>
          <p:spPr>
            <a:xfrm>
              <a:off x="619764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70AF1D6-E55E-A262-A0A4-078D037260D5}"/>
                </a:ext>
              </a:extLst>
            </p:cNvPr>
            <p:cNvCxnSpPr>
              <a:cxnSpLocks/>
            </p:cNvCxnSpPr>
            <p:nvPr/>
          </p:nvCxnSpPr>
          <p:spPr>
            <a:xfrm>
              <a:off x="675390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5E6F960-C9F0-4E1B-D55F-5DDE6BEC1BCE}"/>
                </a:ext>
              </a:extLst>
            </p:cNvPr>
            <p:cNvCxnSpPr/>
            <p:nvPr/>
          </p:nvCxnSpPr>
          <p:spPr>
            <a:xfrm>
              <a:off x="731016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789C596-5ABF-8959-024F-AE3A3679C839}"/>
                </a:ext>
              </a:extLst>
            </p:cNvPr>
            <p:cNvCxnSpPr>
              <a:cxnSpLocks/>
            </p:cNvCxnSpPr>
            <p:nvPr/>
          </p:nvCxnSpPr>
          <p:spPr>
            <a:xfrm>
              <a:off x="786642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C8C4F92-FB26-67F4-2449-A25B2BF34723}"/>
                </a:ext>
              </a:extLst>
            </p:cNvPr>
            <p:cNvCxnSpPr>
              <a:cxnSpLocks/>
            </p:cNvCxnSpPr>
            <p:nvPr/>
          </p:nvCxnSpPr>
          <p:spPr>
            <a:xfrm>
              <a:off x="842268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38D8DB14-6F7D-C9E3-402C-70BEB9100847}"/>
                </a:ext>
              </a:extLst>
            </p:cNvPr>
            <p:cNvCxnSpPr>
              <a:cxnSpLocks/>
            </p:cNvCxnSpPr>
            <p:nvPr/>
          </p:nvCxnSpPr>
          <p:spPr>
            <a:xfrm>
              <a:off x="897894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04E7AAF-ABA1-9757-18B0-7AA669AF8FCD}"/>
                </a:ext>
              </a:extLst>
            </p:cNvPr>
            <p:cNvCxnSpPr/>
            <p:nvPr/>
          </p:nvCxnSpPr>
          <p:spPr>
            <a:xfrm>
              <a:off x="953520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49BC0AD-2E3B-22DA-EF31-EA58861B8F50}"/>
                </a:ext>
              </a:extLst>
            </p:cNvPr>
            <p:cNvCxnSpPr>
              <a:cxnSpLocks/>
            </p:cNvCxnSpPr>
            <p:nvPr/>
          </p:nvCxnSpPr>
          <p:spPr>
            <a:xfrm>
              <a:off x="1009146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F9B3FA4-37F7-ED50-4066-5953E9E63F81}"/>
                </a:ext>
              </a:extLst>
            </p:cNvPr>
            <p:cNvCxnSpPr>
              <a:cxnSpLocks/>
            </p:cNvCxnSpPr>
            <p:nvPr/>
          </p:nvCxnSpPr>
          <p:spPr>
            <a:xfrm>
              <a:off x="10647727" y="5876925"/>
              <a:ext cx="0" cy="2000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1CEBB0E-2618-5FBD-F483-250EC7691A4F}"/>
                </a:ext>
              </a:extLst>
            </p:cNvPr>
            <p:cNvCxnSpPr>
              <a:cxnSpLocks/>
            </p:cNvCxnSpPr>
            <p:nvPr/>
          </p:nvCxnSpPr>
          <p:spPr>
            <a:xfrm>
              <a:off x="11203987" y="5876925"/>
              <a:ext cx="0" cy="176212"/>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391A6C9-BDE7-794F-A8A0-86FBF13AB2A9}"/>
                </a:ext>
              </a:extLst>
            </p:cNvPr>
            <p:cNvCxnSpPr/>
            <p:nvPr/>
          </p:nvCxnSpPr>
          <p:spPr>
            <a:xfrm>
              <a:off x="11760247" y="5876925"/>
              <a:ext cx="0" cy="352425"/>
            </a:xfrm>
            <a:prstGeom prst="line">
              <a:avLst/>
            </a:prstGeom>
            <a:ln w="12700">
              <a:solidFill>
                <a:schemeClr val="accent2">
                  <a:alpha val="44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C180D1DE-16A8-96B0-4D43-B8796B6E091C}"/>
                  </a:ext>
                </a:extLst>
              </p:cNvPr>
              <p:cNvSpPr txBox="1"/>
              <p:nvPr/>
            </p:nvSpPr>
            <p:spPr>
              <a:xfrm>
                <a:off x="802107" y="1378982"/>
                <a:ext cx="4454261" cy="3356368"/>
              </a:xfrm>
              <a:prstGeom prst="rect">
                <a:avLst/>
              </a:prstGeom>
              <a:noFill/>
            </p:spPr>
            <p:txBody>
              <a:bodyPr wrap="square">
                <a:spAutoFit/>
              </a:bodyPr>
              <a:lstStyle/>
              <a:p>
                <a:pPr algn="just">
                  <a:lnSpc>
                    <a:spcPct val="150000"/>
                  </a:lnSpc>
                </a:pPr>
                <a:r>
                  <a:rPr lang="en-US" altLang="zh-CN" dirty="0">
                    <a:solidFill>
                      <a:schemeClr val="bg2"/>
                    </a:solidFill>
                    <a:latin typeface="Baskerville Old Face" panose="02020602080505020303" pitchFamily="18" charset="0"/>
                  </a:rPr>
                  <a:t>Substitute it into the first formula and eliminate </a:t>
                </a:r>
                <a14:m>
                  <m:oMath xmlns:m="http://schemas.openxmlformats.org/officeDocument/2006/math">
                    <m:r>
                      <a:rPr lang="en-US" altLang="zh-CN" i="1" smtClean="0">
                        <a:solidFill>
                          <a:schemeClr val="bg2"/>
                        </a:solidFill>
                        <a:latin typeface="Cambria Math" panose="02040503050406030204" pitchFamily="18" charset="0"/>
                      </a:rPr>
                      <m:t>𝜆</m:t>
                    </m:r>
                  </m:oMath>
                </a14:m>
                <a:r>
                  <a:rPr lang="en-US" altLang="zh-CN" dirty="0">
                    <a:solidFill>
                      <a:schemeClr val="bg2"/>
                    </a:solidFill>
                    <a:latin typeface="Baskerville Old Face" panose="02020602080505020303" pitchFamily="18" charset="0"/>
                  </a:rPr>
                  <a:t>, that is: </a:t>
                </a:r>
                <a14:m>
                  <m:oMath xmlns:m="http://schemas.openxmlformats.org/officeDocument/2006/math">
                    <m:r>
                      <a:rPr lang="en-US" altLang="zh-CN" i="1">
                        <a:solidFill>
                          <a:schemeClr val="bg2"/>
                        </a:solidFill>
                        <a:latin typeface="Cambria Math" panose="02040503050406030204" pitchFamily="18" charset="0"/>
                      </a:rPr>
                      <m:t>𝜆</m:t>
                    </m:r>
                  </m:oMath>
                </a14:m>
                <a:r>
                  <a:rPr lang="en-US" altLang="zh-CN" dirty="0">
                    <a:solidFill>
                      <a:schemeClr val="bg2"/>
                    </a:solidFill>
                    <a:latin typeface="Baskerville Old Face" panose="02020602080505020303" pitchFamily="18" charset="0"/>
                  </a:rPr>
                  <a:t> = </a:t>
                </a:r>
                <a14:m>
                  <m:oMath xmlns:m="http://schemas.openxmlformats.org/officeDocument/2006/math">
                    <m:r>
                      <a:rPr lang="en-US" altLang="zh-CN" i="1" dirty="0">
                        <a:solidFill>
                          <a:schemeClr val="bg2"/>
                        </a:solidFill>
                        <a:latin typeface="Cambria Math" panose="02040503050406030204" pitchFamily="18" charset="0"/>
                      </a:rPr>
                      <m:t>−</m:t>
                    </m:r>
                  </m:oMath>
                </a14:m>
                <a:r>
                  <a:rPr lang="en-US" altLang="zh-CN" dirty="0">
                    <a:solidFill>
                      <a:schemeClr val="bg2"/>
                    </a:solidFill>
                    <a:latin typeface="Baskerville Old Face" panose="02020602080505020303" pitchFamily="18" charset="0"/>
                  </a:rPr>
                  <a:t> </a:t>
                </a:r>
                <a14:m>
                  <m:oMath xmlns:m="http://schemas.openxmlformats.org/officeDocument/2006/math">
                    <m:f>
                      <m:fPr>
                        <m:type m:val="lin"/>
                        <m:ctrlPr>
                          <a:rPr lang="en-US" altLang="zh-CN" i="1" smtClean="0">
                            <a:solidFill>
                              <a:schemeClr val="bg2"/>
                            </a:solidFill>
                            <a:latin typeface="Cambria Math" panose="02040503050406030204" pitchFamily="18" charset="0"/>
                          </a:rPr>
                        </m:ctrlPr>
                      </m:fPr>
                      <m:num>
                        <m:r>
                          <a:rPr lang="en-US" altLang="zh-CN" i="1">
                            <a:solidFill>
                              <a:schemeClr val="bg2"/>
                            </a:solidFill>
                            <a:latin typeface="Cambria Math" panose="02040503050406030204" pitchFamily="18" charset="0"/>
                            <a:ea typeface="Cambria Math" panose="02040503050406030204" pitchFamily="18" charset="0"/>
                          </a:rPr>
                          <m:t>𝐶</m:t>
                        </m:r>
                        <m:d>
                          <m:dPr>
                            <m:ctrlPr>
                              <a:rPr lang="en-US" altLang="zh-CN" i="1">
                                <a:solidFill>
                                  <a:schemeClr val="bg2"/>
                                </a:solidFill>
                                <a:latin typeface="Cambria Math" panose="02040503050406030204" pitchFamily="18" charset="0"/>
                                <a:ea typeface="Cambria Math" panose="02040503050406030204" pitchFamily="18" charset="0"/>
                              </a:rPr>
                            </m:ctrlPr>
                          </m:dPr>
                          <m:e>
                            <m:r>
                              <a:rPr lang="en-US" altLang="zh-CN" i="1">
                                <a:solidFill>
                                  <a:schemeClr val="bg2"/>
                                </a:solidFill>
                                <a:latin typeface="Cambria Math" panose="02040503050406030204" pitchFamily="18" charset="0"/>
                                <a:ea typeface="Cambria Math" panose="02040503050406030204" pitchFamily="18" charset="0"/>
                              </a:rPr>
                              <m:t>𝑝</m:t>
                            </m:r>
                          </m:e>
                        </m:d>
                        <m:r>
                          <a:rPr lang="en-US" altLang="zh-CN" b="0" i="1" smtClean="0">
                            <a:solidFill>
                              <a:schemeClr val="bg2"/>
                            </a:solidFill>
                            <a:latin typeface="Cambria Math" panose="02040503050406030204" pitchFamily="18" charset="0"/>
                            <a:ea typeface="Cambria Math" panose="02040503050406030204" pitchFamily="18" charset="0"/>
                          </a:rPr>
                          <m:t> </m:t>
                        </m:r>
                      </m:num>
                      <m:den>
                        <m:r>
                          <a:rPr lang="en-US" altLang="zh-CN" b="0" i="1" smtClean="0">
                            <a:solidFill>
                              <a:schemeClr val="bg2"/>
                            </a:solidFill>
                            <a:latin typeface="Cambria Math" panose="02040503050406030204" pitchFamily="18" charset="0"/>
                          </a:rPr>
                          <m:t> </m:t>
                        </m:r>
                        <m:sSup>
                          <m:sSupPr>
                            <m:ctrlPr>
                              <a:rPr lang="en-US" altLang="zh-CN" i="1">
                                <a:solidFill>
                                  <a:schemeClr val="bg2"/>
                                </a:solidFill>
                                <a:latin typeface="Cambria Math" panose="02040503050406030204" pitchFamily="18" charset="0"/>
                              </a:rPr>
                            </m:ctrlPr>
                          </m:sSupPr>
                          <m:e>
                            <m:r>
                              <a:rPr lang="en-US" altLang="zh-CN" b="0" i="1" smtClean="0">
                                <a:solidFill>
                                  <a:schemeClr val="bg2"/>
                                </a:solidFill>
                                <a:latin typeface="Cambria Math" panose="02040503050406030204" pitchFamily="18" charset="0"/>
                              </a:rPr>
                              <m:t>𝑊</m:t>
                            </m:r>
                            <m:d>
                              <m:dPr>
                                <m:begChr m:val="|"/>
                                <m:endChr m:val="|"/>
                                <m:ctrlPr>
                                  <a:rPr lang="en-US" altLang="zh-CN" i="1">
                                    <a:solidFill>
                                      <a:schemeClr val="bg2"/>
                                    </a:solidFill>
                                    <a:latin typeface="Cambria Math" panose="02040503050406030204" pitchFamily="18" charset="0"/>
                                  </a:rPr>
                                </m:ctrlPr>
                              </m:dPr>
                              <m:e>
                                <m:sSub>
                                  <m:sSubPr>
                                    <m:ctrlPr>
                                      <a:rPr lang="en-US" altLang="zh-CN" i="1">
                                        <a:solidFill>
                                          <a:schemeClr val="bg2"/>
                                        </a:solidFill>
                                        <a:latin typeface="Cambria Math" panose="02040503050406030204" pitchFamily="18" charset="0"/>
                                      </a:rPr>
                                    </m:ctrlPr>
                                  </m:sSubPr>
                                  <m:e>
                                    <m:r>
                                      <m:rPr>
                                        <m:sty m:val="p"/>
                                      </m:rPr>
                                      <a:rPr lang="en-US" altLang="zh-CN" i="1">
                                        <a:solidFill>
                                          <a:schemeClr val="bg2"/>
                                        </a:solidFill>
                                        <a:latin typeface="Cambria Math" panose="02040503050406030204" pitchFamily="18" charset="0"/>
                                      </a:rPr>
                                      <m:t>Δ</m:t>
                                    </m:r>
                                  </m:e>
                                  <m:sub>
                                    <m:r>
                                      <a:rPr lang="en-US" altLang="zh-CN" i="1">
                                        <a:solidFill>
                                          <a:schemeClr val="bg2"/>
                                        </a:solidFill>
                                        <a:latin typeface="Cambria Math" panose="02040503050406030204" pitchFamily="18" charset="0"/>
                                      </a:rPr>
                                      <m:t>𝑝</m:t>
                                    </m:r>
                                  </m:sub>
                                </m:sSub>
                                <m:r>
                                  <a:rPr lang="en-US" altLang="zh-CN" i="1">
                                    <a:solidFill>
                                      <a:schemeClr val="bg2"/>
                                    </a:solidFill>
                                    <a:latin typeface="Cambria Math" panose="02040503050406030204" pitchFamily="18" charset="0"/>
                                  </a:rPr>
                                  <m:t>𝐶</m:t>
                                </m:r>
                                <m:d>
                                  <m:dPr>
                                    <m:ctrlPr>
                                      <a:rPr lang="en-US" altLang="zh-CN" i="1">
                                        <a:solidFill>
                                          <a:schemeClr val="bg2"/>
                                        </a:solidFill>
                                        <a:latin typeface="Cambria Math" panose="02040503050406030204" pitchFamily="18" charset="0"/>
                                      </a:rPr>
                                    </m:ctrlPr>
                                  </m:dPr>
                                  <m:e>
                                    <m:r>
                                      <a:rPr lang="en-US" altLang="zh-CN" i="1">
                                        <a:solidFill>
                                          <a:schemeClr val="bg2"/>
                                        </a:solidFill>
                                        <a:latin typeface="Cambria Math" panose="02040503050406030204" pitchFamily="18" charset="0"/>
                                      </a:rPr>
                                      <m:t>𝑝</m:t>
                                    </m:r>
                                  </m:e>
                                </m:d>
                              </m:e>
                            </m:d>
                          </m:e>
                          <m:sup>
                            <m:r>
                              <a:rPr lang="en-US" altLang="zh-CN" i="1">
                                <a:solidFill>
                                  <a:schemeClr val="bg2"/>
                                </a:solidFill>
                                <a:latin typeface="Cambria Math" panose="02040503050406030204" pitchFamily="18" charset="0"/>
                              </a:rPr>
                              <m:t>2</m:t>
                            </m:r>
                          </m:sup>
                        </m:sSup>
                      </m:den>
                    </m:f>
                  </m:oMath>
                </a14:m>
                <a:endParaRPr lang="en-US" altLang="zh-CN" dirty="0">
                  <a:solidFill>
                    <a:schemeClr val="bg2"/>
                  </a:solidFill>
                  <a:latin typeface="Baskerville Old Face" panose="02020602080505020303" pitchFamily="18" charset="0"/>
                </a:endParaRPr>
              </a:p>
              <a:p>
                <a:pPr algn="just">
                  <a:lnSpc>
                    <a:spcPct val="150000"/>
                  </a:lnSpc>
                </a:pPr>
                <a:r>
                  <a:rPr lang="en-US" altLang="zh-CN" dirty="0">
                    <a:solidFill>
                      <a:schemeClr val="bg2"/>
                    </a:solidFill>
                    <a:latin typeface="Baskerville Old Face" panose="02020602080505020303" pitchFamily="18" charset="0"/>
                  </a:rPr>
                  <a:t>Substitute it back into the second formula and we have: </a:t>
                </a:r>
                <a14:m>
                  <m:oMath xmlns:m="http://schemas.openxmlformats.org/officeDocument/2006/math">
                    <m:r>
                      <a:rPr lang="en-US" altLang="zh-CN" i="1" smtClean="0">
                        <a:solidFill>
                          <a:schemeClr val="bg2"/>
                        </a:solidFill>
                        <a:latin typeface="Cambria Math" panose="02040503050406030204" pitchFamily="18" charset="0"/>
                        <a:ea typeface="Cambria Math" panose="02040503050406030204" pitchFamily="18" charset="0"/>
                      </a:rPr>
                      <m:t>∆</m:t>
                    </m:r>
                    <m:r>
                      <a:rPr lang="en-US" altLang="zh-CN" i="1" smtClean="0">
                        <a:solidFill>
                          <a:schemeClr val="bg2"/>
                        </a:solidFill>
                        <a:latin typeface="Cambria Math" panose="02040503050406030204" pitchFamily="18" charset="0"/>
                        <a:ea typeface="Cambria Math" panose="02040503050406030204" pitchFamily="18" charset="0"/>
                      </a:rPr>
                      <m:t>𝑝</m:t>
                    </m:r>
                  </m:oMath>
                </a14:m>
                <a:r>
                  <a:rPr lang="en-US" altLang="zh-CN" dirty="0">
                    <a:solidFill>
                      <a:schemeClr val="bg2"/>
                    </a:solidFill>
                    <a:latin typeface="Baskerville Old Face" panose="02020602080505020303" pitchFamily="18" charset="0"/>
                  </a:rPr>
                  <a:t> = </a:t>
                </a:r>
                <a14:m>
                  <m:oMath xmlns:m="http://schemas.openxmlformats.org/officeDocument/2006/math">
                    <m:r>
                      <a:rPr lang="en-US" altLang="zh-CN" i="1" dirty="0" smtClean="0">
                        <a:solidFill>
                          <a:schemeClr val="bg2"/>
                        </a:solidFill>
                        <a:latin typeface="Cambria Math" panose="02040503050406030204" pitchFamily="18" charset="0"/>
                      </a:rPr>
                      <m:t>−</m:t>
                    </m:r>
                    <m:f>
                      <m:fPr>
                        <m:ctrlPr>
                          <a:rPr lang="en-US" altLang="zh-CN" i="1" dirty="0" smtClean="0">
                            <a:solidFill>
                              <a:schemeClr val="bg2"/>
                            </a:solidFill>
                            <a:latin typeface="Cambria Math" panose="02040503050406030204" pitchFamily="18" charset="0"/>
                          </a:rPr>
                        </m:ctrlPr>
                      </m:fPr>
                      <m:num>
                        <m:r>
                          <a:rPr lang="en-US" altLang="zh-CN" i="1" dirty="0" smtClean="0">
                            <a:solidFill>
                              <a:schemeClr val="bg2"/>
                            </a:solidFill>
                            <a:latin typeface="Cambria Math" panose="02040503050406030204" pitchFamily="18" charset="0"/>
                          </a:rPr>
                          <m:t>𝐶</m:t>
                        </m:r>
                        <m:d>
                          <m:dPr>
                            <m:ctrlPr>
                              <a:rPr lang="en-US" altLang="zh-CN" i="1" dirty="0" smtClean="0">
                                <a:solidFill>
                                  <a:schemeClr val="bg2"/>
                                </a:solidFill>
                                <a:latin typeface="Cambria Math" panose="02040503050406030204" pitchFamily="18" charset="0"/>
                              </a:rPr>
                            </m:ctrlPr>
                          </m:dPr>
                          <m:e>
                            <m:r>
                              <a:rPr lang="en-US" altLang="zh-CN" i="1" dirty="0" smtClean="0">
                                <a:solidFill>
                                  <a:schemeClr val="bg2"/>
                                </a:solidFill>
                                <a:latin typeface="Cambria Math" panose="02040503050406030204" pitchFamily="18" charset="0"/>
                              </a:rPr>
                              <m:t>𝑝</m:t>
                            </m:r>
                          </m:e>
                        </m:d>
                      </m:num>
                      <m:den>
                        <m:sSup>
                          <m:sSupPr>
                            <m:ctrlPr>
                              <a:rPr lang="en-US" altLang="zh-CN" i="1" dirty="0" smtClean="0">
                                <a:solidFill>
                                  <a:schemeClr val="bg2"/>
                                </a:solidFill>
                                <a:latin typeface="Cambria Math" panose="02040503050406030204" pitchFamily="18" charset="0"/>
                              </a:rPr>
                            </m:ctrlPr>
                          </m:sSupPr>
                          <m:e>
                            <m:d>
                              <m:dPr>
                                <m:begChr m:val="|"/>
                                <m:endChr m:val="|"/>
                                <m:ctrlPr>
                                  <a:rPr lang="en-US" altLang="zh-CN" i="1" dirty="0" smtClean="0">
                                    <a:solidFill>
                                      <a:schemeClr val="bg2"/>
                                    </a:solidFill>
                                    <a:latin typeface="Cambria Math" panose="02040503050406030204" pitchFamily="18" charset="0"/>
                                  </a:rPr>
                                </m:ctrlPr>
                              </m:dPr>
                              <m:e>
                                <m:sSub>
                                  <m:sSubPr>
                                    <m:ctrlPr>
                                      <a:rPr lang="en-US" altLang="zh-CN" i="1" dirty="0" smtClean="0">
                                        <a:solidFill>
                                          <a:schemeClr val="bg2"/>
                                        </a:solidFill>
                                        <a:latin typeface="Cambria Math" panose="02040503050406030204" pitchFamily="18" charset="0"/>
                                      </a:rPr>
                                    </m:ctrlPr>
                                  </m:sSubPr>
                                  <m:e>
                                    <m:r>
                                      <m:rPr>
                                        <m:sty m:val="p"/>
                                      </m:rPr>
                                      <a:rPr lang="en-US" altLang="zh-CN" i="1" dirty="0" smtClean="0">
                                        <a:solidFill>
                                          <a:schemeClr val="bg2"/>
                                        </a:solidFill>
                                        <a:latin typeface="Cambria Math" panose="02040503050406030204" pitchFamily="18" charset="0"/>
                                      </a:rPr>
                                      <m:t>Δ</m:t>
                                    </m:r>
                                  </m:e>
                                  <m:sub>
                                    <m:r>
                                      <a:rPr lang="en-US" altLang="zh-CN" i="1" dirty="0" smtClean="0">
                                        <a:solidFill>
                                          <a:schemeClr val="bg2"/>
                                        </a:solidFill>
                                        <a:latin typeface="Cambria Math" panose="02040503050406030204" pitchFamily="18" charset="0"/>
                                      </a:rPr>
                                      <m:t>𝑃</m:t>
                                    </m:r>
                                  </m:sub>
                                </m:sSub>
                                <m:r>
                                  <a:rPr lang="en-US" altLang="zh-CN" i="1" dirty="0" smtClean="0">
                                    <a:solidFill>
                                      <a:schemeClr val="bg2"/>
                                    </a:solidFill>
                                    <a:latin typeface="Cambria Math" panose="02040503050406030204" pitchFamily="18" charset="0"/>
                                  </a:rPr>
                                  <m:t>𝐶</m:t>
                                </m:r>
                                <m:d>
                                  <m:dPr>
                                    <m:ctrlPr>
                                      <a:rPr lang="en-US" altLang="zh-CN" i="1" dirty="0" smtClean="0">
                                        <a:solidFill>
                                          <a:schemeClr val="bg2"/>
                                        </a:solidFill>
                                        <a:latin typeface="Cambria Math" panose="02040503050406030204" pitchFamily="18" charset="0"/>
                                      </a:rPr>
                                    </m:ctrlPr>
                                  </m:dPr>
                                  <m:e>
                                    <m:r>
                                      <a:rPr lang="en-US" altLang="zh-CN" i="1" dirty="0" smtClean="0">
                                        <a:solidFill>
                                          <a:schemeClr val="bg2"/>
                                        </a:solidFill>
                                        <a:latin typeface="Cambria Math" panose="02040503050406030204" pitchFamily="18" charset="0"/>
                                      </a:rPr>
                                      <m:t>𝑝</m:t>
                                    </m:r>
                                  </m:e>
                                </m:d>
                              </m:e>
                            </m:d>
                          </m:e>
                          <m:sup>
                            <m:r>
                              <a:rPr lang="en-US" altLang="zh-CN" i="1" dirty="0" smtClean="0">
                                <a:solidFill>
                                  <a:schemeClr val="bg2"/>
                                </a:solidFill>
                                <a:latin typeface="Cambria Math" panose="02040503050406030204" pitchFamily="18" charset="0"/>
                              </a:rPr>
                              <m:t>2</m:t>
                            </m:r>
                          </m:sup>
                        </m:sSup>
                      </m:den>
                    </m:f>
                    <m:r>
                      <a:rPr lang="en-US" altLang="zh-CN" b="0" i="1" smtClean="0">
                        <a:solidFill>
                          <a:schemeClr val="bg2"/>
                        </a:solidFill>
                        <a:latin typeface="Cambria Math" panose="02040503050406030204" pitchFamily="18" charset="0"/>
                      </a:rPr>
                      <m:t>𝑊</m:t>
                    </m:r>
                    <m:r>
                      <m:rPr>
                        <m:sty m:val="p"/>
                      </m:rPr>
                      <a:rPr lang="en-US" altLang="zh-CN" i="1">
                        <a:solidFill>
                          <a:schemeClr val="bg2"/>
                        </a:solidFill>
                        <a:latin typeface="Cambria Math" panose="02040503050406030204" pitchFamily="18" charset="0"/>
                        <a:ea typeface="Cambria Math" panose="02040503050406030204" pitchFamily="18" charset="0"/>
                      </a:rPr>
                      <m:t>∇</m:t>
                    </m:r>
                    <m:r>
                      <a:rPr lang="en-US" altLang="zh-CN" i="1">
                        <a:solidFill>
                          <a:schemeClr val="bg2"/>
                        </a:solidFill>
                        <a:latin typeface="Cambria Math" panose="02040503050406030204" pitchFamily="18" charset="0"/>
                        <a:ea typeface="Cambria Math" panose="02040503050406030204" pitchFamily="18" charset="0"/>
                      </a:rPr>
                      <m:t>𝑝𝐶</m:t>
                    </m:r>
                    <m:d>
                      <m:dPr>
                        <m:ctrlPr>
                          <a:rPr lang="en-US" altLang="zh-CN" i="1">
                            <a:solidFill>
                              <a:schemeClr val="bg2"/>
                            </a:solidFill>
                            <a:latin typeface="Cambria Math" panose="02040503050406030204" pitchFamily="18" charset="0"/>
                            <a:ea typeface="Cambria Math" panose="02040503050406030204" pitchFamily="18" charset="0"/>
                          </a:rPr>
                        </m:ctrlPr>
                      </m:dPr>
                      <m:e>
                        <m:r>
                          <a:rPr lang="en-US" altLang="zh-CN" i="1">
                            <a:solidFill>
                              <a:schemeClr val="bg2"/>
                            </a:solidFill>
                            <a:latin typeface="Cambria Math" panose="02040503050406030204" pitchFamily="18" charset="0"/>
                            <a:ea typeface="Cambria Math" panose="02040503050406030204" pitchFamily="18" charset="0"/>
                          </a:rPr>
                          <m:t>𝑝</m:t>
                        </m:r>
                      </m:e>
                    </m:d>
                    <m:r>
                      <a:rPr lang="en-US" altLang="zh-CN">
                        <a:solidFill>
                          <a:schemeClr val="bg2"/>
                        </a:solidFill>
                        <a:latin typeface="Cambria Math" panose="02040503050406030204" pitchFamily="18" charset="0"/>
                        <a:ea typeface="Cambria Math" panose="02040503050406030204" pitchFamily="18" charset="0"/>
                      </a:rPr>
                      <m:t> </m:t>
                    </m:r>
                  </m:oMath>
                </a14:m>
                <a:endParaRPr lang="en-US" altLang="zh-CN" dirty="0"/>
              </a:p>
              <a:p>
                <a:pPr algn="just">
                  <a:lnSpc>
                    <a:spcPct val="150000"/>
                  </a:lnSpc>
                </a:pPr>
                <a:endParaRPr lang="en-US" altLang="zh-CN" dirty="0">
                  <a:solidFill>
                    <a:schemeClr val="bg2"/>
                  </a:solidFill>
                </a:endParaRPr>
              </a:p>
              <a:p>
                <a:pPr algn="just">
                  <a:lnSpc>
                    <a:spcPct val="150000"/>
                  </a:lnSpc>
                </a:pPr>
                <a:r>
                  <a:rPr lang="en-US" altLang="zh-CN" dirty="0">
                    <a:solidFill>
                      <a:schemeClr val="bg2"/>
                    </a:solidFill>
                  </a:rPr>
                  <a:t>Looks familiar... Yes, it's the Newton-Raphson iteration...</a:t>
                </a:r>
                <a:endParaRPr lang="zh-CN" altLang="en-US" dirty="0">
                  <a:solidFill>
                    <a:schemeClr val="bg2"/>
                  </a:solidFill>
                </a:endParaRPr>
              </a:p>
            </p:txBody>
          </p:sp>
        </mc:Choice>
        <mc:Fallback xmlns="">
          <p:sp>
            <p:nvSpPr>
              <p:cNvPr id="51" name="文本框 50">
                <a:extLst>
                  <a:ext uri="{FF2B5EF4-FFF2-40B4-BE49-F238E27FC236}">
                    <a16:creationId xmlns:a16="http://schemas.microsoft.com/office/drawing/2014/main" id="{C180D1DE-16A8-96B0-4D43-B8796B6E091C}"/>
                  </a:ext>
                </a:extLst>
              </p:cNvPr>
              <p:cNvSpPr txBox="1">
                <a:spLocks noRot="1" noChangeAspect="1" noMove="1" noResize="1" noEditPoints="1" noAdjustHandles="1" noChangeArrowheads="1" noChangeShapeType="1" noTextEdit="1"/>
              </p:cNvSpPr>
              <p:nvPr/>
            </p:nvSpPr>
            <p:spPr>
              <a:xfrm>
                <a:off x="802107" y="1378982"/>
                <a:ext cx="4454261" cy="3356368"/>
              </a:xfrm>
              <a:prstGeom prst="rect">
                <a:avLst/>
              </a:prstGeom>
              <a:blipFill>
                <a:blip r:embed="rId4"/>
                <a:stretch>
                  <a:fillRect l="-1233" r="-1233" b="-1996"/>
                </a:stretch>
              </a:blipFill>
            </p:spPr>
            <p:txBody>
              <a:bodyPr/>
              <a:lstStyle/>
              <a:p>
                <a:r>
                  <a:rPr lang="zh-CN" altLang="en-US">
                    <a:noFill/>
                  </a:rPr>
                  <a:t> </a:t>
                </a:r>
              </a:p>
            </p:txBody>
          </p:sp>
        </mc:Fallback>
      </mc:AlternateContent>
      <p:sp>
        <p:nvSpPr>
          <p:cNvPr id="53" name="等腰三角形 52">
            <a:extLst>
              <a:ext uri="{FF2B5EF4-FFF2-40B4-BE49-F238E27FC236}">
                <a16:creationId xmlns:a16="http://schemas.microsoft.com/office/drawing/2014/main" id="{F8D29977-FB39-36FD-1B4E-89D7DD99FE84}"/>
              </a:ext>
            </a:extLst>
          </p:cNvPr>
          <p:cNvSpPr/>
          <p:nvPr/>
        </p:nvSpPr>
        <p:spPr>
          <a:xfrm rot="11729510">
            <a:off x="9643126" y="69176"/>
            <a:ext cx="829996" cy="897906"/>
          </a:xfrm>
          <a:prstGeom prst="triangle">
            <a:avLst>
              <a:gd name="adj" fmla="val 69565"/>
            </a:avLst>
          </a:prstGeom>
          <a:gradFill>
            <a:gsLst>
              <a:gs pos="0">
                <a:schemeClr val="accent1">
                  <a:lumMod val="5000"/>
                  <a:lumOff val="95000"/>
                  <a:alpha val="27000"/>
                </a:schemeClr>
              </a:gs>
              <a:gs pos="76000">
                <a:srgbClr val="7F2F24"/>
              </a:gs>
            </a:gsLst>
            <a:lin ang="5400000" scaled="1"/>
          </a:gradFill>
          <a:ln w="19050">
            <a:noFill/>
          </a:ln>
          <a:effectLst>
            <a:softEdge rad="38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PA-等腰三角形 55">
            <a:extLst>
              <a:ext uri="{FF2B5EF4-FFF2-40B4-BE49-F238E27FC236}">
                <a16:creationId xmlns:a16="http://schemas.microsoft.com/office/drawing/2014/main" id="{B42E979D-3FF6-DC90-DFF3-9162DAC5FC40}"/>
              </a:ext>
            </a:extLst>
          </p:cNvPr>
          <p:cNvSpPr/>
          <p:nvPr>
            <p:custDataLst>
              <p:tags r:id="rId1"/>
            </p:custDataLst>
          </p:nvPr>
        </p:nvSpPr>
        <p:spPr>
          <a:xfrm rot="15398719">
            <a:off x="10025798" y="3019185"/>
            <a:ext cx="800226" cy="1334028"/>
          </a:xfrm>
          <a:prstGeom prst="triangle">
            <a:avLst>
              <a:gd name="adj" fmla="val 100000"/>
            </a:avLst>
          </a:prstGeom>
          <a:noFill/>
          <a:ln w="177800">
            <a:gradFill>
              <a:gsLst>
                <a:gs pos="0">
                  <a:srgbClr val="79928F"/>
                </a:gs>
                <a:gs pos="64000">
                  <a:srgbClr val="394A50"/>
                </a:gs>
              </a:gsLst>
              <a:lin ang="5400000" scaled="1"/>
            </a:grad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终止 29">
            <a:extLst>
              <a:ext uri="{FF2B5EF4-FFF2-40B4-BE49-F238E27FC236}">
                <a16:creationId xmlns:a16="http://schemas.microsoft.com/office/drawing/2014/main" id="{A07985BE-A6D1-BA12-7434-2DD96ED0F0D1}"/>
              </a:ext>
            </a:extLst>
          </p:cNvPr>
          <p:cNvSpPr/>
          <p:nvPr/>
        </p:nvSpPr>
        <p:spPr>
          <a:xfrm>
            <a:off x="626991" y="317798"/>
            <a:ext cx="1682713" cy="516595"/>
          </a:xfrm>
          <a:prstGeom prst="flowChartTerminator">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i="1" dirty="0">
                <a:solidFill>
                  <a:schemeClr val="bg2"/>
                </a:solidFill>
                <a:latin typeface="Book Antiqua" panose="02040602050305030304" pitchFamily="18" charset="0"/>
              </a:rPr>
              <a:t>Constraint Projection</a:t>
            </a:r>
            <a:endParaRPr lang="zh-CN" altLang="en-US" sz="1600" i="1" dirty="0">
              <a:solidFill>
                <a:schemeClr val="bg2"/>
              </a:solidFill>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E6C0359-FA6E-DBC4-D798-C4CFD030A824}"/>
                  </a:ext>
                </a:extLst>
              </p:cNvPr>
              <p:cNvSpPr txBox="1"/>
              <p:nvPr/>
            </p:nvSpPr>
            <p:spPr>
              <a:xfrm>
                <a:off x="5693294" y="2041357"/>
                <a:ext cx="5585305" cy="3289683"/>
              </a:xfrm>
              <a:prstGeom prst="rect">
                <a:avLst/>
              </a:prstGeom>
              <a:noFill/>
            </p:spPr>
            <p:txBody>
              <a:bodyPr wrap="square">
                <a:spAutoFit/>
              </a:bodyPr>
              <a:lstStyle/>
              <a:p>
                <a:pPr algn="just">
                  <a:lnSpc>
                    <a:spcPct val="150000"/>
                  </a:lnSpc>
                </a:pPr>
                <a:r>
                  <a:rPr lang="en-US" altLang="zh-CN" dirty="0">
                    <a:solidFill>
                      <a:schemeClr val="bg2"/>
                    </a:solidFill>
                    <a:latin typeface="Baskerville Old Face" panose="02020602080505020303" pitchFamily="18" charset="0"/>
                  </a:rPr>
                  <a:t>Then for point </a:t>
                </a:r>
                <a:r>
                  <a:rPr lang="en-US" altLang="zh-CN" dirty="0" err="1">
                    <a:solidFill>
                      <a:schemeClr val="bg2"/>
                    </a:solidFill>
                    <a:latin typeface="Baskerville Old Face" panose="02020602080505020303" pitchFamily="18" charset="0"/>
                  </a:rPr>
                  <a:t>i</a:t>
                </a:r>
                <a:r>
                  <a:rPr lang="en-US" altLang="zh-CN" dirty="0">
                    <a:solidFill>
                      <a:schemeClr val="bg2"/>
                    </a:solidFill>
                    <a:latin typeface="Baskerville Old Face" panose="02020602080505020303" pitchFamily="18" charset="0"/>
                  </a:rPr>
                  <a:t> we have:</a:t>
                </a:r>
              </a:p>
              <a:p>
                <a:pPr algn="just">
                  <a:lnSpc>
                    <a:spcPct val="150000"/>
                  </a:lnSpc>
                </a:pPr>
                <a14:m>
                  <m:oMathPara xmlns:m="http://schemas.openxmlformats.org/officeDocument/2006/math">
                    <m:oMathParaPr>
                      <m:jc m:val="centerGroup"/>
                    </m:oMathParaPr>
                    <m:oMath xmlns:m="http://schemas.openxmlformats.org/officeDocument/2006/math">
                      <m:r>
                        <m:rPr>
                          <m:sty m:val="p"/>
                        </m:rPr>
                        <a:rPr lang="zh-CN" altLang="en-US" i="1" smtClean="0">
                          <a:solidFill>
                            <a:schemeClr val="bg2"/>
                          </a:solidFill>
                          <a:latin typeface="Cambria Math" panose="02040503050406030204" pitchFamily="18" charset="0"/>
                        </a:rPr>
                        <m:t>Δ</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𝑝</m:t>
                          </m:r>
                        </m:e>
                        <m:sub>
                          <m:r>
                            <a:rPr lang="zh-CN" altLang="en-US" i="1">
                              <a:solidFill>
                                <a:schemeClr val="bg2"/>
                              </a:solidFill>
                              <a:latin typeface="Cambria Math" panose="02040503050406030204" pitchFamily="18" charset="0"/>
                            </a:rPr>
                            <m:t>𝑖</m:t>
                          </m:r>
                        </m:sub>
                      </m:sSub>
                      <m:r>
                        <a:rPr lang="zh-CN" altLang="en-US" i="1">
                          <a:solidFill>
                            <a:schemeClr val="bg2"/>
                          </a:solidFill>
                          <a:latin typeface="Cambria Math" panose="02040503050406030204" pitchFamily="18" charset="0"/>
                        </a:rPr>
                        <m:t>=−</m:t>
                      </m:r>
                      <m:r>
                        <a:rPr lang="zh-CN" altLang="en-US" i="1">
                          <a:solidFill>
                            <a:schemeClr val="bg2"/>
                          </a:solidFill>
                          <a:latin typeface="Cambria Math" panose="02040503050406030204" pitchFamily="18" charset="0"/>
                        </a:rPr>
                        <m:t>𝑠</m:t>
                      </m:r>
                      <m:sSub>
                        <m:sSubPr>
                          <m:ctrlPr>
                            <a:rPr lang="zh-CN" altLang="en-US" i="1">
                              <a:solidFill>
                                <a:schemeClr val="bg2"/>
                              </a:solidFill>
                              <a:latin typeface="Cambria Math" panose="02040503050406030204" pitchFamily="18" charset="0"/>
                            </a:rPr>
                          </m:ctrlPr>
                        </m:sSubPr>
                        <m:e>
                          <m:r>
                            <m:rPr>
                              <m:sty m:val="p"/>
                            </m:rPr>
                            <a:rPr lang="zh-CN" altLang="en-US" i="1">
                              <a:solidFill>
                                <a:schemeClr val="bg2"/>
                              </a:solidFill>
                              <a:latin typeface="Cambria Math" panose="02040503050406030204" pitchFamily="18" charset="0"/>
                            </a:rPr>
                            <m:t>∇</m:t>
                          </m:r>
                        </m:e>
                        <m:sub>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𝑃</m:t>
                              </m:r>
                            </m:e>
                            <m:sub>
                              <m:r>
                                <a:rPr lang="zh-CN" altLang="en-US" i="1">
                                  <a:solidFill>
                                    <a:schemeClr val="bg2"/>
                                  </a:solidFill>
                                  <a:latin typeface="Cambria Math" panose="02040503050406030204" pitchFamily="18" charset="0"/>
                                </a:rPr>
                                <m:t>𝑖</m:t>
                              </m:r>
                            </m:sub>
                          </m:sSub>
                        </m:sub>
                      </m:sSub>
                      <m:r>
                        <a:rPr lang="en-US" altLang="zh-CN" i="1">
                          <a:solidFill>
                            <a:schemeClr val="bg2"/>
                          </a:solidFill>
                          <a:latin typeface="Cambria Math" panose="02040503050406030204" pitchFamily="18" charset="0"/>
                        </a:rPr>
                        <m:t>𝐶</m:t>
                      </m:r>
                      <m:d>
                        <m:dPr>
                          <m:ctrlPr>
                            <a:rPr lang="zh-CN" altLang="en-US" i="1">
                              <a:solidFill>
                                <a:schemeClr val="bg2"/>
                              </a:solidFill>
                              <a:latin typeface="Cambria Math" panose="02040503050406030204" pitchFamily="18" charset="0"/>
                            </a:rPr>
                          </m:ctrlPr>
                        </m:dPr>
                        <m:e>
                          <m:sSub>
                            <m:sSubPr>
                              <m:ctrlPr>
                                <a:rPr lang="en-US" altLang="zh-CN" i="1">
                                  <a:solidFill>
                                    <a:schemeClr val="bg2"/>
                                  </a:solidFill>
                                  <a:latin typeface="Cambria Math" panose="02040503050406030204" pitchFamily="18" charset="0"/>
                                </a:rPr>
                              </m:ctrlPr>
                            </m:sSubPr>
                            <m:e>
                              <m:r>
                                <a:rPr lang="en-US" altLang="zh-CN" i="1">
                                  <a:solidFill>
                                    <a:schemeClr val="bg2"/>
                                  </a:solidFill>
                                  <a:latin typeface="Cambria Math" panose="02040503050406030204" pitchFamily="18" charset="0"/>
                                </a:rPr>
                                <m:t>𝑝</m:t>
                              </m:r>
                            </m:e>
                            <m:sub>
                              <m:r>
                                <a:rPr lang="en-US" altLang="zh-CN" i="1">
                                  <a:solidFill>
                                    <a:schemeClr val="bg2"/>
                                  </a:solidFill>
                                  <a:latin typeface="Cambria Math" panose="02040503050406030204" pitchFamily="18" charset="0"/>
                                </a:rPr>
                                <m:t>1</m:t>
                              </m:r>
                            </m:sub>
                          </m:sSub>
                          <m:r>
                            <a:rPr lang="en-US" altLang="zh-CN" i="1">
                              <a:solidFill>
                                <a:schemeClr val="bg2"/>
                              </a:solidFill>
                              <a:latin typeface="Cambria Math" panose="02040503050406030204" pitchFamily="18" charset="0"/>
                            </a:rPr>
                            <m:t>,…,</m:t>
                          </m:r>
                          <m:sSub>
                            <m:sSubPr>
                              <m:ctrlPr>
                                <a:rPr lang="en-US" altLang="zh-CN" i="1">
                                  <a:solidFill>
                                    <a:schemeClr val="bg2"/>
                                  </a:solidFill>
                                  <a:latin typeface="Cambria Math" panose="02040503050406030204" pitchFamily="18" charset="0"/>
                                </a:rPr>
                              </m:ctrlPr>
                            </m:sSubPr>
                            <m:e>
                              <m:r>
                                <a:rPr lang="en-US" altLang="zh-CN" i="1">
                                  <a:solidFill>
                                    <a:schemeClr val="bg2"/>
                                  </a:solidFill>
                                  <a:latin typeface="Cambria Math" panose="02040503050406030204" pitchFamily="18" charset="0"/>
                                </a:rPr>
                                <m:t>𝑝</m:t>
                              </m:r>
                            </m:e>
                            <m:sub>
                              <m:r>
                                <a:rPr lang="en-US" altLang="zh-CN" i="1">
                                  <a:solidFill>
                                    <a:schemeClr val="bg2"/>
                                  </a:solidFill>
                                  <a:latin typeface="Cambria Math" panose="02040503050406030204" pitchFamily="18" charset="0"/>
                                </a:rPr>
                                <m:t>𝑛</m:t>
                              </m:r>
                            </m:sub>
                          </m:sSub>
                        </m:e>
                      </m:d>
                    </m:oMath>
                  </m:oMathPara>
                </a14:m>
                <a:endParaRPr lang="en-US" altLang="zh-CN" dirty="0">
                  <a:solidFill>
                    <a:schemeClr val="bg2"/>
                  </a:solidFill>
                </a:endParaRPr>
              </a:p>
              <a:p>
                <a:pPr algn="just">
                  <a:lnSpc>
                    <a:spcPct val="150000"/>
                  </a:lnSpc>
                </a:pPr>
                <a:r>
                  <a:rPr lang="en-US" altLang="zh-CN" dirty="0">
                    <a:solidFill>
                      <a:schemeClr val="bg2"/>
                    </a:solidFill>
                  </a:rPr>
                  <a:t>where the scaling factor</a:t>
                </a:r>
              </a:p>
              <a:p>
                <a:pPr algn="just">
                  <a:lnSpc>
                    <a:spcPct val="150000"/>
                  </a:lnSpc>
                </a:pPr>
                <a14:m>
                  <m:oMathPara xmlns:m="http://schemas.openxmlformats.org/officeDocument/2006/math">
                    <m:oMathParaPr>
                      <m:jc m:val="centerGroup"/>
                    </m:oMathParaPr>
                    <m:oMath xmlns:m="http://schemas.openxmlformats.org/officeDocument/2006/math">
                      <m:r>
                        <a:rPr lang="zh-CN" altLang="en-US" i="1" smtClean="0">
                          <a:solidFill>
                            <a:schemeClr val="bg2"/>
                          </a:solidFill>
                          <a:latin typeface="Cambria Math" panose="02040503050406030204" pitchFamily="18" charset="0"/>
                        </a:rPr>
                        <m:t>𝑠</m:t>
                      </m:r>
                      <m:r>
                        <a:rPr lang="zh-CN" altLang="en-US" i="1" smtClean="0">
                          <a:solidFill>
                            <a:schemeClr val="bg2"/>
                          </a:solidFill>
                          <a:latin typeface="Cambria Math" panose="02040503050406030204" pitchFamily="18" charset="0"/>
                        </a:rPr>
                        <m:t>=</m:t>
                      </m:r>
                      <m:f>
                        <m:fPr>
                          <m:ctrlPr>
                            <a:rPr lang="zh-CN" altLang="en-US" i="1" smtClean="0">
                              <a:solidFill>
                                <a:schemeClr val="bg2"/>
                              </a:solidFill>
                              <a:latin typeface="Cambria Math" panose="02040503050406030204" pitchFamily="18" charset="0"/>
                            </a:rPr>
                          </m:ctrlPr>
                        </m:fPr>
                        <m:num>
                          <m:r>
                            <a:rPr lang="en-US" altLang="zh-CN" i="1">
                              <a:solidFill>
                                <a:schemeClr val="bg2"/>
                              </a:solidFill>
                              <a:latin typeface="Cambria Math" panose="02040503050406030204" pitchFamily="18" charset="0"/>
                            </a:rPr>
                            <m:t>𝐶</m:t>
                          </m:r>
                          <m:d>
                            <m:dPr>
                              <m:ctrlPr>
                                <a:rPr lang="zh-CN" altLang="en-US" i="1">
                                  <a:solidFill>
                                    <a:schemeClr val="bg2"/>
                                  </a:solidFill>
                                  <a:latin typeface="Cambria Math" panose="02040503050406030204" pitchFamily="18" charset="0"/>
                                </a:rPr>
                              </m:ctrlPr>
                            </m:dPr>
                            <m:e>
                              <m:sSub>
                                <m:sSubPr>
                                  <m:ctrlPr>
                                    <a:rPr lang="en-US" altLang="zh-CN" i="1">
                                      <a:solidFill>
                                        <a:schemeClr val="bg2"/>
                                      </a:solidFill>
                                      <a:latin typeface="Cambria Math" panose="02040503050406030204" pitchFamily="18" charset="0"/>
                                    </a:rPr>
                                  </m:ctrlPr>
                                </m:sSubPr>
                                <m:e>
                                  <m:r>
                                    <a:rPr lang="en-US" altLang="zh-CN" i="1">
                                      <a:solidFill>
                                        <a:schemeClr val="bg2"/>
                                      </a:solidFill>
                                      <a:latin typeface="Cambria Math" panose="02040503050406030204" pitchFamily="18" charset="0"/>
                                    </a:rPr>
                                    <m:t>𝑝</m:t>
                                  </m:r>
                                </m:e>
                                <m:sub>
                                  <m:r>
                                    <a:rPr lang="en-US" altLang="zh-CN" i="1">
                                      <a:solidFill>
                                        <a:schemeClr val="bg2"/>
                                      </a:solidFill>
                                      <a:latin typeface="Cambria Math" panose="02040503050406030204" pitchFamily="18" charset="0"/>
                                    </a:rPr>
                                    <m:t>1</m:t>
                                  </m:r>
                                </m:sub>
                              </m:sSub>
                              <m:r>
                                <a:rPr lang="en-US" altLang="zh-CN" i="1">
                                  <a:solidFill>
                                    <a:schemeClr val="bg2"/>
                                  </a:solidFill>
                                  <a:latin typeface="Cambria Math" panose="02040503050406030204" pitchFamily="18" charset="0"/>
                                </a:rPr>
                                <m:t>,…,</m:t>
                              </m:r>
                              <m:sSub>
                                <m:sSubPr>
                                  <m:ctrlPr>
                                    <a:rPr lang="en-US" altLang="zh-CN" i="1">
                                      <a:solidFill>
                                        <a:schemeClr val="bg2"/>
                                      </a:solidFill>
                                      <a:latin typeface="Cambria Math" panose="02040503050406030204" pitchFamily="18" charset="0"/>
                                    </a:rPr>
                                  </m:ctrlPr>
                                </m:sSubPr>
                                <m:e>
                                  <m:r>
                                    <a:rPr lang="en-US" altLang="zh-CN" i="1">
                                      <a:solidFill>
                                        <a:schemeClr val="bg2"/>
                                      </a:solidFill>
                                      <a:latin typeface="Cambria Math" panose="02040503050406030204" pitchFamily="18" charset="0"/>
                                    </a:rPr>
                                    <m:t>𝑝</m:t>
                                  </m:r>
                                </m:e>
                                <m:sub>
                                  <m:r>
                                    <a:rPr lang="en-US" altLang="zh-CN" i="1">
                                      <a:solidFill>
                                        <a:schemeClr val="bg2"/>
                                      </a:solidFill>
                                      <a:latin typeface="Cambria Math" panose="02040503050406030204" pitchFamily="18" charset="0"/>
                                    </a:rPr>
                                    <m:t>𝑛</m:t>
                                  </m:r>
                                </m:sub>
                              </m:sSub>
                            </m:e>
                          </m:d>
                        </m:num>
                        <m:den>
                          <m:sSub>
                            <m:sSubPr>
                              <m:ctrlPr>
                                <a:rPr lang="zh-CN" altLang="en-US" i="1" smtClean="0">
                                  <a:solidFill>
                                    <a:schemeClr val="bg2"/>
                                  </a:solidFill>
                                  <a:latin typeface="Cambria Math" panose="02040503050406030204" pitchFamily="18" charset="0"/>
                                </a:rPr>
                              </m:ctrlPr>
                            </m:sSubPr>
                            <m:e>
                              <m:r>
                                <a:rPr lang="zh-CN" altLang="en-US" i="1" smtClean="0">
                                  <a:solidFill>
                                    <a:schemeClr val="bg2"/>
                                  </a:solidFill>
                                  <a:latin typeface="Cambria Math" panose="02040503050406030204" pitchFamily="18" charset="0"/>
                                </a:rPr>
                                <m:t>𝛴</m:t>
                              </m:r>
                            </m:e>
                            <m:sub>
                              <m:r>
                                <a:rPr lang="zh-CN" altLang="en-US" i="1" smtClean="0">
                                  <a:solidFill>
                                    <a:schemeClr val="bg2"/>
                                  </a:solidFill>
                                  <a:latin typeface="Cambria Math" panose="02040503050406030204" pitchFamily="18" charset="0"/>
                                </a:rPr>
                                <m:t>𝑗</m:t>
                              </m:r>
                            </m:sub>
                          </m:sSub>
                          <m:sSup>
                            <m:sSupPr>
                              <m:ctrlPr>
                                <a:rPr lang="zh-CN" altLang="en-US" i="1" smtClean="0">
                                  <a:solidFill>
                                    <a:schemeClr val="bg2"/>
                                  </a:solidFill>
                                  <a:latin typeface="Cambria Math" panose="02040503050406030204" pitchFamily="18" charset="0"/>
                                </a:rPr>
                              </m:ctrlPr>
                            </m:sSupPr>
                            <m:e>
                              <m:sSub>
                                <m:sSubPr>
                                  <m:ctrlPr>
                                    <a:rPr lang="en-US" altLang="zh-CN" i="1">
                                      <a:solidFill>
                                        <a:schemeClr val="bg2"/>
                                      </a:solidFill>
                                      <a:latin typeface="Cambria Math" panose="02040503050406030204" pitchFamily="18" charset="0"/>
                                    </a:rPr>
                                  </m:ctrlPr>
                                </m:sSubPr>
                                <m:e>
                                  <m:r>
                                    <a:rPr lang="en-US" altLang="zh-CN" i="1">
                                      <a:solidFill>
                                        <a:schemeClr val="bg2"/>
                                      </a:solidFill>
                                      <a:latin typeface="Cambria Math" panose="02040503050406030204" pitchFamily="18" charset="0"/>
                                    </a:rPr>
                                    <m:t>𝑤</m:t>
                                  </m:r>
                                </m:e>
                                <m:sub>
                                  <m:r>
                                    <a:rPr lang="en-US" altLang="zh-CN" b="0" i="1" smtClean="0">
                                      <a:solidFill>
                                        <a:schemeClr val="bg2"/>
                                      </a:solidFill>
                                      <a:latin typeface="Cambria Math" panose="02040503050406030204" pitchFamily="18" charset="0"/>
                                    </a:rPr>
                                    <m:t>𝑗</m:t>
                                  </m:r>
                                </m:sub>
                              </m:sSub>
                              <m:d>
                                <m:dPr>
                                  <m:begChr m:val="|"/>
                                  <m:endChr m:val="|"/>
                                  <m:ctrlPr>
                                    <a:rPr lang="zh-CN" altLang="en-US" i="1" smtClean="0">
                                      <a:solidFill>
                                        <a:schemeClr val="bg2"/>
                                      </a:solidFill>
                                      <a:latin typeface="Cambria Math" panose="02040503050406030204" pitchFamily="18" charset="0"/>
                                    </a:rPr>
                                  </m:ctrlPr>
                                </m:dPr>
                                <m:e>
                                  <m:r>
                                    <m:rPr>
                                      <m:sty m:val="p"/>
                                    </m:rPr>
                                    <a:rPr lang="zh-CN" altLang="en-US" i="1" smtClean="0">
                                      <a:solidFill>
                                        <a:schemeClr val="bg2"/>
                                      </a:solidFill>
                                      <a:latin typeface="Cambria Math" panose="02040503050406030204" pitchFamily="18" charset="0"/>
                                    </a:rPr>
                                    <m:t>∇</m:t>
                                  </m:r>
                                  <m:sSub>
                                    <m:sSubPr>
                                      <m:ctrlPr>
                                        <a:rPr lang="zh-CN" altLang="en-US" i="1" smtClean="0">
                                          <a:solidFill>
                                            <a:schemeClr val="bg2"/>
                                          </a:solidFill>
                                          <a:latin typeface="Cambria Math" panose="02040503050406030204" pitchFamily="18" charset="0"/>
                                        </a:rPr>
                                      </m:ctrlPr>
                                    </m:sSubPr>
                                    <m:e>
                                      <m:r>
                                        <a:rPr lang="zh-CN" altLang="en-US" i="1" smtClean="0">
                                          <a:solidFill>
                                            <a:schemeClr val="bg2"/>
                                          </a:solidFill>
                                          <a:latin typeface="Cambria Math" panose="02040503050406030204" pitchFamily="18" charset="0"/>
                                        </a:rPr>
                                        <m:t>𝑝</m:t>
                                      </m:r>
                                    </m:e>
                                    <m:sub>
                                      <m:r>
                                        <a:rPr lang="zh-CN" altLang="en-US" i="1" smtClean="0">
                                          <a:solidFill>
                                            <a:schemeClr val="bg2"/>
                                          </a:solidFill>
                                          <a:latin typeface="Cambria Math" panose="02040503050406030204" pitchFamily="18" charset="0"/>
                                        </a:rPr>
                                        <m:t>𝑗</m:t>
                                      </m:r>
                                    </m:sub>
                                  </m:sSub>
                                  <m:r>
                                    <a:rPr lang="en-US" altLang="zh-CN" i="1">
                                      <a:solidFill>
                                        <a:schemeClr val="bg2"/>
                                      </a:solidFill>
                                      <a:latin typeface="Cambria Math" panose="02040503050406030204" pitchFamily="18" charset="0"/>
                                    </a:rPr>
                                    <m:t>𝐶</m:t>
                                  </m:r>
                                  <m:d>
                                    <m:dPr>
                                      <m:ctrlPr>
                                        <a:rPr lang="zh-CN" altLang="en-US" i="1">
                                          <a:solidFill>
                                            <a:schemeClr val="bg2"/>
                                          </a:solidFill>
                                          <a:latin typeface="Cambria Math" panose="02040503050406030204" pitchFamily="18" charset="0"/>
                                        </a:rPr>
                                      </m:ctrlPr>
                                    </m:dPr>
                                    <m:e>
                                      <m:sSub>
                                        <m:sSubPr>
                                          <m:ctrlPr>
                                            <a:rPr lang="en-US" altLang="zh-CN" i="1">
                                              <a:solidFill>
                                                <a:schemeClr val="bg2"/>
                                              </a:solidFill>
                                              <a:latin typeface="Cambria Math" panose="02040503050406030204" pitchFamily="18" charset="0"/>
                                            </a:rPr>
                                          </m:ctrlPr>
                                        </m:sSubPr>
                                        <m:e>
                                          <m:r>
                                            <a:rPr lang="en-US" altLang="zh-CN" i="1">
                                              <a:solidFill>
                                                <a:schemeClr val="bg2"/>
                                              </a:solidFill>
                                              <a:latin typeface="Cambria Math" panose="02040503050406030204" pitchFamily="18" charset="0"/>
                                            </a:rPr>
                                            <m:t>𝑝</m:t>
                                          </m:r>
                                        </m:e>
                                        <m:sub>
                                          <m:r>
                                            <a:rPr lang="en-US" altLang="zh-CN" i="1">
                                              <a:solidFill>
                                                <a:schemeClr val="bg2"/>
                                              </a:solidFill>
                                              <a:latin typeface="Cambria Math" panose="02040503050406030204" pitchFamily="18" charset="0"/>
                                            </a:rPr>
                                            <m:t>1</m:t>
                                          </m:r>
                                        </m:sub>
                                      </m:sSub>
                                      <m:r>
                                        <a:rPr lang="en-US" altLang="zh-CN" i="1">
                                          <a:solidFill>
                                            <a:schemeClr val="bg2"/>
                                          </a:solidFill>
                                          <a:latin typeface="Cambria Math" panose="02040503050406030204" pitchFamily="18" charset="0"/>
                                        </a:rPr>
                                        <m:t>,…,</m:t>
                                      </m:r>
                                      <m:sSub>
                                        <m:sSubPr>
                                          <m:ctrlPr>
                                            <a:rPr lang="en-US" altLang="zh-CN" i="1">
                                              <a:solidFill>
                                                <a:schemeClr val="bg2"/>
                                              </a:solidFill>
                                              <a:latin typeface="Cambria Math" panose="02040503050406030204" pitchFamily="18" charset="0"/>
                                            </a:rPr>
                                          </m:ctrlPr>
                                        </m:sSubPr>
                                        <m:e>
                                          <m:r>
                                            <a:rPr lang="en-US" altLang="zh-CN" i="1">
                                              <a:solidFill>
                                                <a:schemeClr val="bg2"/>
                                              </a:solidFill>
                                              <a:latin typeface="Cambria Math" panose="02040503050406030204" pitchFamily="18" charset="0"/>
                                            </a:rPr>
                                            <m:t>𝑝</m:t>
                                          </m:r>
                                        </m:e>
                                        <m:sub>
                                          <m:r>
                                            <a:rPr lang="en-US" altLang="zh-CN" i="1">
                                              <a:solidFill>
                                                <a:schemeClr val="bg2"/>
                                              </a:solidFill>
                                              <a:latin typeface="Cambria Math" panose="02040503050406030204" pitchFamily="18" charset="0"/>
                                            </a:rPr>
                                            <m:t>𝑛</m:t>
                                          </m:r>
                                        </m:sub>
                                      </m:sSub>
                                    </m:e>
                                  </m:d>
                                </m:e>
                              </m:d>
                            </m:e>
                            <m:sup>
                              <m:r>
                                <a:rPr lang="zh-CN" altLang="en-US" i="1" smtClean="0">
                                  <a:solidFill>
                                    <a:schemeClr val="bg2"/>
                                  </a:solidFill>
                                  <a:latin typeface="Cambria Math" panose="02040503050406030204" pitchFamily="18" charset="0"/>
                                </a:rPr>
                                <m:t>2</m:t>
                              </m:r>
                            </m:sup>
                          </m:sSup>
                        </m:den>
                      </m:f>
                    </m:oMath>
                  </m:oMathPara>
                </a14:m>
                <a:endParaRPr lang="en-US" altLang="zh-CN" dirty="0">
                  <a:solidFill>
                    <a:schemeClr val="bg2"/>
                  </a:solidFill>
                </a:endParaRPr>
              </a:p>
              <a:p>
                <a:pPr algn="just">
                  <a:lnSpc>
                    <a:spcPct val="150000"/>
                  </a:lnSpc>
                </a:pPr>
                <a:r>
                  <a:rPr lang="en-US" altLang="zh-CN" dirty="0">
                    <a:solidFill>
                      <a:schemeClr val="bg2"/>
                    </a:solidFill>
                  </a:rPr>
                  <a:t>For the scaling factor and for the final correction</a:t>
                </a:r>
              </a:p>
              <a:p>
                <a:pPr algn="just">
                  <a:lnSpc>
                    <a:spcPct val="150000"/>
                  </a:lnSpc>
                </a:pPr>
                <a14:m>
                  <m:oMathPara xmlns:m="http://schemas.openxmlformats.org/officeDocument/2006/math">
                    <m:oMathParaPr>
                      <m:jc m:val="centerGroup"/>
                    </m:oMathParaPr>
                    <m:oMath xmlns:m="http://schemas.openxmlformats.org/officeDocument/2006/math">
                      <m:r>
                        <m:rPr>
                          <m:sty m:val="p"/>
                        </m:rPr>
                        <a:rPr lang="zh-CN" altLang="en-US" i="1">
                          <a:solidFill>
                            <a:schemeClr val="bg2"/>
                          </a:solidFill>
                          <a:latin typeface="Cambria Math" panose="02040503050406030204" pitchFamily="18" charset="0"/>
                        </a:rPr>
                        <m:t>Δ</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𝑝</m:t>
                          </m:r>
                        </m:e>
                        <m:sub>
                          <m:r>
                            <a:rPr lang="zh-CN" altLang="en-US" i="1">
                              <a:solidFill>
                                <a:schemeClr val="bg2"/>
                              </a:solidFill>
                              <a:latin typeface="Cambria Math" panose="02040503050406030204" pitchFamily="18" charset="0"/>
                            </a:rPr>
                            <m:t>𝑖</m:t>
                          </m:r>
                        </m:sub>
                      </m:sSub>
                      <m:r>
                        <a:rPr lang="zh-CN" altLang="en-US" i="1">
                          <a:solidFill>
                            <a:schemeClr val="bg2"/>
                          </a:solidFill>
                          <a:latin typeface="Cambria Math" panose="02040503050406030204" pitchFamily="18" charset="0"/>
                        </a:rPr>
                        <m:t>=−</m:t>
                      </m:r>
                      <m:r>
                        <a:rPr lang="zh-CN" altLang="en-US" i="1">
                          <a:solidFill>
                            <a:schemeClr val="bg2"/>
                          </a:solidFill>
                          <a:latin typeface="Cambria Math" panose="02040503050406030204" pitchFamily="18" charset="0"/>
                        </a:rPr>
                        <m:t>𝑠</m:t>
                      </m:r>
                      <m:sSub>
                        <m:sSubPr>
                          <m:ctrlPr>
                            <a:rPr lang="zh-CN" altLang="en-US" i="1">
                              <a:solidFill>
                                <a:schemeClr val="bg2"/>
                              </a:solidFill>
                              <a:latin typeface="Cambria Math" panose="02040503050406030204" pitchFamily="18" charset="0"/>
                            </a:rPr>
                          </m:ctrlPr>
                        </m:sSubPr>
                        <m:e>
                          <m:sSub>
                            <m:sSubPr>
                              <m:ctrlPr>
                                <a:rPr lang="en-US" altLang="zh-CN" i="1">
                                  <a:solidFill>
                                    <a:schemeClr val="bg2"/>
                                  </a:solidFill>
                                  <a:latin typeface="Cambria Math" panose="02040503050406030204" pitchFamily="18" charset="0"/>
                                </a:rPr>
                              </m:ctrlPr>
                            </m:sSubPr>
                            <m:e>
                              <m:r>
                                <a:rPr lang="en-US" altLang="zh-CN" i="1">
                                  <a:solidFill>
                                    <a:schemeClr val="bg2"/>
                                  </a:solidFill>
                                  <a:latin typeface="Cambria Math" panose="02040503050406030204" pitchFamily="18" charset="0"/>
                                </a:rPr>
                                <m:t>𝑤</m:t>
                              </m:r>
                            </m:e>
                            <m:sub>
                              <m:r>
                                <a:rPr lang="en-US" altLang="zh-CN" i="1">
                                  <a:solidFill>
                                    <a:schemeClr val="bg2"/>
                                  </a:solidFill>
                                  <a:latin typeface="Cambria Math" panose="02040503050406030204" pitchFamily="18" charset="0"/>
                                </a:rPr>
                                <m:t>𝑖</m:t>
                              </m:r>
                            </m:sub>
                          </m:sSub>
                          <m:r>
                            <m:rPr>
                              <m:sty m:val="p"/>
                            </m:rPr>
                            <a:rPr lang="zh-CN" altLang="en-US" i="1">
                              <a:solidFill>
                                <a:schemeClr val="bg2"/>
                              </a:solidFill>
                              <a:latin typeface="Cambria Math" panose="02040503050406030204" pitchFamily="18" charset="0"/>
                            </a:rPr>
                            <m:t>∇</m:t>
                          </m:r>
                        </m:e>
                        <m:sub>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𝑃</m:t>
                              </m:r>
                            </m:e>
                            <m:sub>
                              <m:r>
                                <a:rPr lang="zh-CN" altLang="en-US" i="1">
                                  <a:solidFill>
                                    <a:schemeClr val="bg2"/>
                                  </a:solidFill>
                                  <a:latin typeface="Cambria Math" panose="02040503050406030204" pitchFamily="18" charset="0"/>
                                </a:rPr>
                                <m:t>𝑖</m:t>
                              </m:r>
                            </m:sub>
                          </m:sSub>
                        </m:sub>
                      </m:sSub>
                      <m:r>
                        <a:rPr lang="en-US" altLang="zh-CN" i="1">
                          <a:solidFill>
                            <a:schemeClr val="bg2"/>
                          </a:solidFill>
                          <a:latin typeface="Cambria Math" panose="02040503050406030204" pitchFamily="18" charset="0"/>
                        </a:rPr>
                        <m:t>𝐶</m:t>
                      </m:r>
                      <m:d>
                        <m:dPr>
                          <m:ctrlPr>
                            <a:rPr lang="zh-CN" altLang="en-US" i="1">
                              <a:solidFill>
                                <a:schemeClr val="bg2"/>
                              </a:solidFill>
                              <a:latin typeface="Cambria Math" panose="02040503050406030204" pitchFamily="18" charset="0"/>
                            </a:rPr>
                          </m:ctrlPr>
                        </m:dPr>
                        <m:e>
                          <m:sSub>
                            <m:sSubPr>
                              <m:ctrlPr>
                                <a:rPr lang="en-US" altLang="zh-CN" i="1">
                                  <a:solidFill>
                                    <a:schemeClr val="bg2"/>
                                  </a:solidFill>
                                  <a:latin typeface="Cambria Math" panose="02040503050406030204" pitchFamily="18" charset="0"/>
                                </a:rPr>
                              </m:ctrlPr>
                            </m:sSubPr>
                            <m:e>
                              <m:r>
                                <a:rPr lang="en-US" altLang="zh-CN" i="1">
                                  <a:solidFill>
                                    <a:schemeClr val="bg2"/>
                                  </a:solidFill>
                                  <a:latin typeface="Cambria Math" panose="02040503050406030204" pitchFamily="18" charset="0"/>
                                </a:rPr>
                                <m:t>𝑝</m:t>
                              </m:r>
                            </m:e>
                            <m:sub>
                              <m:r>
                                <a:rPr lang="en-US" altLang="zh-CN" i="1">
                                  <a:solidFill>
                                    <a:schemeClr val="bg2"/>
                                  </a:solidFill>
                                  <a:latin typeface="Cambria Math" panose="02040503050406030204" pitchFamily="18" charset="0"/>
                                </a:rPr>
                                <m:t>1</m:t>
                              </m:r>
                            </m:sub>
                          </m:sSub>
                          <m:r>
                            <a:rPr lang="en-US" altLang="zh-CN" i="1">
                              <a:solidFill>
                                <a:schemeClr val="bg2"/>
                              </a:solidFill>
                              <a:latin typeface="Cambria Math" panose="02040503050406030204" pitchFamily="18" charset="0"/>
                            </a:rPr>
                            <m:t>,…,</m:t>
                          </m:r>
                          <m:sSub>
                            <m:sSubPr>
                              <m:ctrlPr>
                                <a:rPr lang="en-US" altLang="zh-CN" i="1">
                                  <a:solidFill>
                                    <a:schemeClr val="bg2"/>
                                  </a:solidFill>
                                  <a:latin typeface="Cambria Math" panose="02040503050406030204" pitchFamily="18" charset="0"/>
                                </a:rPr>
                              </m:ctrlPr>
                            </m:sSubPr>
                            <m:e>
                              <m:r>
                                <a:rPr lang="en-US" altLang="zh-CN" i="1">
                                  <a:solidFill>
                                    <a:schemeClr val="bg2"/>
                                  </a:solidFill>
                                  <a:latin typeface="Cambria Math" panose="02040503050406030204" pitchFamily="18" charset="0"/>
                                </a:rPr>
                                <m:t>𝑝</m:t>
                              </m:r>
                            </m:e>
                            <m:sub>
                              <m:r>
                                <a:rPr lang="en-US" altLang="zh-CN" i="1">
                                  <a:solidFill>
                                    <a:schemeClr val="bg2"/>
                                  </a:solidFill>
                                  <a:latin typeface="Cambria Math" panose="02040503050406030204" pitchFamily="18" charset="0"/>
                                </a:rPr>
                                <m:t>𝑛</m:t>
                              </m:r>
                            </m:sub>
                          </m:sSub>
                        </m:e>
                      </m:d>
                    </m:oMath>
                  </m:oMathPara>
                </a14:m>
                <a:endParaRPr lang="en-US" altLang="zh-CN" dirty="0">
                  <a:solidFill>
                    <a:schemeClr val="bg2"/>
                  </a:solidFill>
                </a:endParaRPr>
              </a:p>
            </p:txBody>
          </p:sp>
        </mc:Choice>
        <mc:Fallback xmlns="">
          <p:sp>
            <p:nvSpPr>
              <p:cNvPr id="33" name="文本框 32">
                <a:extLst>
                  <a:ext uri="{FF2B5EF4-FFF2-40B4-BE49-F238E27FC236}">
                    <a16:creationId xmlns:a16="http://schemas.microsoft.com/office/drawing/2014/main" id="{5E6C0359-FA6E-DBC4-D798-C4CFD030A824}"/>
                  </a:ext>
                </a:extLst>
              </p:cNvPr>
              <p:cNvSpPr txBox="1">
                <a:spLocks noRot="1" noChangeAspect="1" noMove="1" noResize="1" noEditPoints="1" noAdjustHandles="1" noChangeArrowheads="1" noChangeShapeType="1" noTextEdit="1"/>
              </p:cNvSpPr>
              <p:nvPr/>
            </p:nvSpPr>
            <p:spPr>
              <a:xfrm>
                <a:off x="5693294" y="2041357"/>
                <a:ext cx="5585305" cy="3289683"/>
              </a:xfrm>
              <a:prstGeom prst="rect">
                <a:avLst/>
              </a:prstGeom>
              <a:blipFill>
                <a:blip r:embed="rId5"/>
                <a:stretch>
                  <a:fillRect l="-9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4045631"/>
      </p:ext>
    </p:extLst>
  </p:cSld>
  <p:clrMapOvr>
    <a:masterClrMapping/>
  </p:clrMapOvr>
  <mc:AlternateContent xmlns:mc="http://schemas.openxmlformats.org/markup-compatibility/2006" xmlns:p14="http://schemas.microsoft.com/office/powerpoint/2010/main">
    <mc:Choice Requires="p14">
      <p:transition spd="slow" p14:dur="125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308"/>
                                        <p:tgtEl>
                                          <p:spTgt spid="53"/>
                                        </p:tgtEl>
                                      </p:cBhvr>
                                    </p:animEffect>
                                    <p:animEffect transition="out" filter="fade">
                                      <p:cBhvr>
                                        <p:cTn id="8" dur="2308">
                                          <p:stCondLst>
                                            <p:cond delay="2692"/>
                                          </p:stCondLst>
                                        </p:cTn>
                                        <p:tgtEl>
                                          <p:spTgt spid="53"/>
                                        </p:tgtEl>
                                      </p:cBhvr>
                                    </p:animEffect>
                                    <p:set>
                                      <p:cBhvr>
                                        <p:cTn id="9" dur="1" fill="hold">
                                          <p:stCondLst>
                                            <p:cond delay="4999"/>
                                          </p:stCondLst>
                                        </p:cTn>
                                        <p:tgtEl>
                                          <p:spTgt spid="53"/>
                                        </p:tgtEl>
                                        <p:attrNameLst>
                                          <p:attrName>style.visibility</p:attrName>
                                        </p:attrNameLst>
                                      </p:cBhvr>
                                      <p:to>
                                        <p:strVal val="hidden"/>
                                      </p:to>
                                    </p:set>
                                  </p:childTnLst>
                                </p:cTn>
                              </p:par>
                              <p:par>
                                <p:cTn id="10" presetID="42" presetClass="path" presetSubtype="0" fill="hold" grpId="1" nodeType="withEffect">
                                  <p:stCondLst>
                                    <p:cond delay="0"/>
                                  </p:stCondLst>
                                  <p:childTnLst>
                                    <p:animMotion origin="layout" path="M 2.08333E-7 -2.96296E-6 L 0.03346 0.09306 " pathEditMode="relative" rAng="0" ptsTypes="AA">
                                      <p:cBhvr>
                                        <p:cTn id="11" dur="5000" fill="hold"/>
                                        <p:tgtEl>
                                          <p:spTgt spid="53"/>
                                        </p:tgtEl>
                                        <p:attrNameLst>
                                          <p:attrName>ppt_x</p:attrName>
                                          <p:attrName>ppt_y</p:attrName>
                                        </p:attrNameLst>
                                      </p:cBhvr>
                                      <p:rCtr x="1667" y="4653"/>
                                    </p:animMotion>
                                  </p:childTnLst>
                                </p:cTn>
                              </p:par>
                              <p:par>
                                <p:cTn id="12" presetID="8" presetClass="emph" presetSubtype="0" fill="hold" grpId="2" nodeType="withEffect">
                                  <p:stCondLst>
                                    <p:cond delay="0"/>
                                  </p:stCondLst>
                                  <p:childTnLst>
                                    <p:animRot by="21600000">
                                      <p:cBhvr>
                                        <p:cTn id="13" dur="30000" fill="hold"/>
                                        <p:tgtEl>
                                          <p:spTgt spid="53"/>
                                        </p:tgtEl>
                                        <p:attrNameLst>
                                          <p:attrName>r</p:attrName>
                                        </p:attrNameLst>
                                      </p:cBhvr>
                                    </p:animRot>
                                  </p:childTnLst>
                                </p:cTn>
                              </p:par>
                              <p:par>
                                <p:cTn id="14" presetID="10" presetClass="entr" presetSubtype="0" repeatCount="indefinite" fill="hold" grpId="0" nodeType="withEffect">
                                  <p:stCondLst>
                                    <p:cond delay="110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2308"/>
                                        <p:tgtEl>
                                          <p:spTgt spid="54"/>
                                        </p:tgtEl>
                                      </p:cBhvr>
                                    </p:animEffect>
                                    <p:animEffect transition="out" filter="fade">
                                      <p:cBhvr>
                                        <p:cTn id="17" dur="2308">
                                          <p:stCondLst>
                                            <p:cond delay="2692"/>
                                          </p:stCondLst>
                                        </p:cTn>
                                        <p:tgtEl>
                                          <p:spTgt spid="54"/>
                                        </p:tgtEl>
                                      </p:cBhvr>
                                    </p:animEffect>
                                    <p:set>
                                      <p:cBhvr>
                                        <p:cTn id="18" dur="1" fill="hold">
                                          <p:stCondLst>
                                            <p:cond delay="4999"/>
                                          </p:stCondLst>
                                        </p:cTn>
                                        <p:tgtEl>
                                          <p:spTgt spid="54"/>
                                        </p:tgtEl>
                                        <p:attrNameLst>
                                          <p:attrName>style.visibility</p:attrName>
                                        </p:attrNameLst>
                                      </p:cBhvr>
                                      <p:to>
                                        <p:strVal val="hidden"/>
                                      </p:to>
                                    </p:set>
                                    <p:set>
                                      <p:cBhvr>
                                        <p:cTn id="19" dur="10" fill="hold">
                                          <p:stCondLst>
                                            <p:cond delay="0"/>
                                          </p:stCondLst>
                                        </p:cTn>
                                        <p:tgtEl>
                                          <p:spTgt spid="54"/>
                                        </p:tgtEl>
                                        <p:attrNameLst>
                                          <p:attrName>style.visibility</p:attrName>
                                        </p:attrNameLst>
                                      </p:cBhvr>
                                      <p:to>
                                        <p:strVal val="visible"/>
                                      </p:to>
                                    </p:set>
                                    <p:animMotion origin="layout" path="M -4.16667E-7 -1.85185E-6 L 0.03346 0.09306 " pathEditMode="relative">
                                      <p:cBhvr from="" to="">
                                        <p:cTn id="20" dur="5000" fill="hold">
                                          <p:stCondLst>
                                            <p:cond delay="0"/>
                                          </p:stCondLst>
                                        </p:cTn>
                                        <p:tgtEl>
                                          <p:spTgt spid="54"/>
                                        </p:tgtEl>
                                        <p:attrNameLst>
                                          <p:attrName>ppt_x</p:attrName>
                                          <p:attrName>ppt_y</p:attrName>
                                        </p:attrNameLst>
                                      </p:cBhvr>
                                    </p:animMotion>
                                    <p:set>
                                      <p:cBhvr>
                                        <p:cTn id="21" dur="10" fill="hold">
                                          <p:stCondLst>
                                            <p:cond delay="0"/>
                                          </p:stCondLst>
                                        </p:cTn>
                                        <p:tgtEl>
                                          <p:spTgt spid="54"/>
                                        </p:tgtEl>
                                        <p:attrNameLst>
                                          <p:attrName>style.visibility</p:attrName>
                                        </p:attrNameLst>
                                      </p:cBhvr>
                                      <p:to>
                                        <p:strVal val="visible"/>
                                      </p:to>
                                    </p:set>
                                    <p:animRot by="21600000">
                                      <p:cBhvr>
                                        <p:cTn id="22" dur="30000" fill="hold">
                                          <p:stCondLst>
                                            <p:cond delay="0"/>
                                          </p:stCondLst>
                                        </p:cTn>
                                        <p:tgtEl>
                                          <p:spTgt spid="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3" grpId="2" animBg="1"/>
      <p:bldP spid="5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5.2.2"/>
</p:tagLst>
</file>

<file path=ppt/tags/tag10.xml><?xml version="1.0" encoding="utf-8"?>
<p:tagLst xmlns:a="http://schemas.openxmlformats.org/drawingml/2006/main" xmlns:r="http://schemas.openxmlformats.org/officeDocument/2006/relationships" xmlns:p="http://schemas.openxmlformats.org/presentationml/2006/main">
  <p:tag name="PA" val="v5.2.2"/>
</p:tagLst>
</file>

<file path=ppt/tags/tag11.xml><?xml version="1.0" encoding="utf-8"?>
<p:tagLst xmlns:a="http://schemas.openxmlformats.org/drawingml/2006/main" xmlns:r="http://schemas.openxmlformats.org/officeDocument/2006/relationships" xmlns:p="http://schemas.openxmlformats.org/presentationml/2006/main">
  <p:tag name="PA" val="v5.2.2"/>
</p:tagLst>
</file>

<file path=ppt/tags/tag12.xml><?xml version="1.0" encoding="utf-8"?>
<p:tagLst xmlns:a="http://schemas.openxmlformats.org/drawingml/2006/main" xmlns:r="http://schemas.openxmlformats.org/officeDocument/2006/relationships" xmlns:p="http://schemas.openxmlformats.org/presentationml/2006/main">
  <p:tag name="PA" val="v5.2.2"/>
</p:tagLst>
</file>

<file path=ppt/tags/tag13.xml><?xml version="1.0" encoding="utf-8"?>
<p:tagLst xmlns:a="http://schemas.openxmlformats.org/drawingml/2006/main" xmlns:r="http://schemas.openxmlformats.org/officeDocument/2006/relationships" xmlns:p="http://schemas.openxmlformats.org/presentationml/2006/main">
  <p:tag name="PA" val="v5.2.2"/>
</p:tagLst>
</file>

<file path=ppt/tags/tag14.xml><?xml version="1.0" encoding="utf-8"?>
<p:tagLst xmlns:a="http://schemas.openxmlformats.org/drawingml/2006/main" xmlns:r="http://schemas.openxmlformats.org/officeDocument/2006/relationships" xmlns:p="http://schemas.openxmlformats.org/presentationml/2006/main">
  <p:tag name="PA" val="v5.2.2"/>
</p:tagLst>
</file>

<file path=ppt/tags/tag15.xml><?xml version="1.0" encoding="utf-8"?>
<p:tagLst xmlns:a="http://schemas.openxmlformats.org/drawingml/2006/main" xmlns:r="http://schemas.openxmlformats.org/officeDocument/2006/relationships" xmlns:p="http://schemas.openxmlformats.org/presentationml/2006/main">
  <p:tag name="PA" val="v5.2.2"/>
</p:tagLst>
</file>

<file path=ppt/tags/tag16.xml><?xml version="1.0" encoding="utf-8"?>
<p:tagLst xmlns:a="http://schemas.openxmlformats.org/drawingml/2006/main" xmlns:r="http://schemas.openxmlformats.org/officeDocument/2006/relationships" xmlns:p="http://schemas.openxmlformats.org/presentationml/2006/main">
  <p:tag name="PA" val="v5.2.2"/>
</p:tagLst>
</file>

<file path=ppt/tags/tag17.xml><?xml version="1.0" encoding="utf-8"?>
<p:tagLst xmlns:a="http://schemas.openxmlformats.org/drawingml/2006/main" xmlns:r="http://schemas.openxmlformats.org/officeDocument/2006/relationships" xmlns:p="http://schemas.openxmlformats.org/presentationml/2006/main">
  <p:tag name="PA" val="v5.2.2"/>
</p:tagLst>
</file>

<file path=ppt/tags/tag18.xml><?xml version="1.0" encoding="utf-8"?>
<p:tagLst xmlns:a="http://schemas.openxmlformats.org/drawingml/2006/main" xmlns:r="http://schemas.openxmlformats.org/officeDocument/2006/relationships" xmlns:p="http://schemas.openxmlformats.org/presentationml/2006/main">
  <p:tag name="PA" val="v5.2.2"/>
</p:tagLst>
</file>

<file path=ppt/tags/tag19.xml><?xml version="1.0" encoding="utf-8"?>
<p:tagLst xmlns:a="http://schemas.openxmlformats.org/drawingml/2006/main" xmlns:r="http://schemas.openxmlformats.org/officeDocument/2006/relationships" xmlns:p="http://schemas.openxmlformats.org/presentationml/2006/main">
  <p:tag name="PA" val="v5.2.2"/>
</p:tagLst>
</file>

<file path=ppt/tags/tag2.xml><?xml version="1.0" encoding="utf-8"?>
<p:tagLst xmlns:a="http://schemas.openxmlformats.org/drawingml/2006/main" xmlns:r="http://schemas.openxmlformats.org/officeDocument/2006/relationships" xmlns:p="http://schemas.openxmlformats.org/presentationml/2006/main">
  <p:tag name="PA" val="v5.2.2"/>
</p:tagLst>
</file>

<file path=ppt/tags/tag20.xml><?xml version="1.0" encoding="utf-8"?>
<p:tagLst xmlns:a="http://schemas.openxmlformats.org/drawingml/2006/main" xmlns:r="http://schemas.openxmlformats.org/officeDocument/2006/relationships" xmlns:p="http://schemas.openxmlformats.org/presentationml/2006/main">
  <p:tag name="PA" val="v5.2.2"/>
</p:tagLst>
</file>

<file path=ppt/tags/tag21.xml><?xml version="1.0" encoding="utf-8"?>
<p:tagLst xmlns:a="http://schemas.openxmlformats.org/drawingml/2006/main" xmlns:r="http://schemas.openxmlformats.org/officeDocument/2006/relationships" xmlns:p="http://schemas.openxmlformats.org/presentationml/2006/main">
  <p:tag name="PA" val="v5.2.2"/>
</p:tagLst>
</file>

<file path=ppt/tags/tag22.xml><?xml version="1.0" encoding="utf-8"?>
<p:tagLst xmlns:a="http://schemas.openxmlformats.org/drawingml/2006/main" xmlns:r="http://schemas.openxmlformats.org/officeDocument/2006/relationships" xmlns:p="http://schemas.openxmlformats.org/presentationml/2006/main">
  <p:tag name="PA" val="v5.2.2"/>
</p:tagLst>
</file>

<file path=ppt/tags/tag23.xml><?xml version="1.0" encoding="utf-8"?>
<p:tagLst xmlns:a="http://schemas.openxmlformats.org/drawingml/2006/main" xmlns:r="http://schemas.openxmlformats.org/officeDocument/2006/relationships" xmlns:p="http://schemas.openxmlformats.org/presentationml/2006/main">
  <p:tag name="PA" val="v5.2.2"/>
</p:tagLst>
</file>

<file path=ppt/tags/tag24.xml><?xml version="1.0" encoding="utf-8"?>
<p:tagLst xmlns:a="http://schemas.openxmlformats.org/drawingml/2006/main" xmlns:r="http://schemas.openxmlformats.org/officeDocument/2006/relationships" xmlns:p="http://schemas.openxmlformats.org/presentationml/2006/main">
  <p:tag name="PA" val="v5.2.2"/>
</p:tagLst>
</file>

<file path=ppt/tags/tag25.xml><?xml version="1.0" encoding="utf-8"?>
<p:tagLst xmlns:a="http://schemas.openxmlformats.org/drawingml/2006/main" xmlns:r="http://schemas.openxmlformats.org/officeDocument/2006/relationships" xmlns:p="http://schemas.openxmlformats.org/presentationml/2006/main">
  <p:tag name="PA" val="v5.2.2"/>
</p:tagLst>
</file>

<file path=ppt/tags/tag26.xml><?xml version="1.0" encoding="utf-8"?>
<p:tagLst xmlns:a="http://schemas.openxmlformats.org/drawingml/2006/main" xmlns:r="http://schemas.openxmlformats.org/officeDocument/2006/relationships" xmlns:p="http://schemas.openxmlformats.org/presentationml/2006/main">
  <p:tag name="PA" val="v5.2.2"/>
</p:tagLst>
</file>

<file path=ppt/tags/tag27.xml><?xml version="1.0" encoding="utf-8"?>
<p:tagLst xmlns:a="http://schemas.openxmlformats.org/drawingml/2006/main" xmlns:r="http://schemas.openxmlformats.org/officeDocument/2006/relationships" xmlns:p="http://schemas.openxmlformats.org/presentationml/2006/main">
  <p:tag name="PA" val="v5.2.2"/>
</p:tagLst>
</file>

<file path=ppt/tags/tag28.xml><?xml version="1.0" encoding="utf-8"?>
<p:tagLst xmlns:a="http://schemas.openxmlformats.org/drawingml/2006/main" xmlns:r="http://schemas.openxmlformats.org/officeDocument/2006/relationships" xmlns:p="http://schemas.openxmlformats.org/presentationml/2006/main">
  <p:tag name="PA" val="v5.2.2"/>
</p:tagLst>
</file>

<file path=ppt/tags/tag29.xml><?xml version="1.0" encoding="utf-8"?>
<p:tagLst xmlns:a="http://schemas.openxmlformats.org/drawingml/2006/main" xmlns:r="http://schemas.openxmlformats.org/officeDocument/2006/relationships" xmlns:p="http://schemas.openxmlformats.org/presentationml/2006/main">
  <p:tag name="PA" val="v5.2.2"/>
</p:tagLst>
</file>

<file path=ppt/tags/tag3.xml><?xml version="1.0" encoding="utf-8"?>
<p:tagLst xmlns:a="http://schemas.openxmlformats.org/drawingml/2006/main" xmlns:r="http://schemas.openxmlformats.org/officeDocument/2006/relationships" xmlns:p="http://schemas.openxmlformats.org/presentationml/2006/main">
  <p:tag name="PA" val="v5.2.2"/>
</p:tagLst>
</file>

<file path=ppt/tags/tag30.xml><?xml version="1.0" encoding="utf-8"?>
<p:tagLst xmlns:a="http://schemas.openxmlformats.org/drawingml/2006/main" xmlns:r="http://schemas.openxmlformats.org/officeDocument/2006/relationships" xmlns:p="http://schemas.openxmlformats.org/presentationml/2006/main">
  <p:tag name="PA" val="v5.2.2"/>
</p:tagLst>
</file>

<file path=ppt/tags/tag31.xml><?xml version="1.0" encoding="utf-8"?>
<p:tagLst xmlns:a="http://schemas.openxmlformats.org/drawingml/2006/main" xmlns:r="http://schemas.openxmlformats.org/officeDocument/2006/relationships" xmlns:p="http://schemas.openxmlformats.org/presentationml/2006/main">
  <p:tag name="PA" val="v5.2.2"/>
</p:tagLst>
</file>

<file path=ppt/tags/tag32.xml><?xml version="1.0" encoding="utf-8"?>
<p:tagLst xmlns:a="http://schemas.openxmlformats.org/drawingml/2006/main" xmlns:r="http://schemas.openxmlformats.org/officeDocument/2006/relationships" xmlns:p="http://schemas.openxmlformats.org/presentationml/2006/main">
  <p:tag name="PA" val="v5.2.2"/>
</p:tagLst>
</file>

<file path=ppt/tags/tag33.xml><?xml version="1.0" encoding="utf-8"?>
<p:tagLst xmlns:a="http://schemas.openxmlformats.org/drawingml/2006/main" xmlns:r="http://schemas.openxmlformats.org/officeDocument/2006/relationships" xmlns:p="http://schemas.openxmlformats.org/presentationml/2006/main">
  <p:tag name="PA" val="v5.2.2"/>
</p:tagLst>
</file>

<file path=ppt/tags/tag34.xml><?xml version="1.0" encoding="utf-8"?>
<p:tagLst xmlns:a="http://schemas.openxmlformats.org/drawingml/2006/main" xmlns:r="http://schemas.openxmlformats.org/officeDocument/2006/relationships" xmlns:p="http://schemas.openxmlformats.org/presentationml/2006/main">
  <p:tag name="PA" val="v5.2.2"/>
</p:tagLst>
</file>

<file path=ppt/tags/tag35.xml><?xml version="1.0" encoding="utf-8"?>
<p:tagLst xmlns:a="http://schemas.openxmlformats.org/drawingml/2006/main" xmlns:r="http://schemas.openxmlformats.org/officeDocument/2006/relationships" xmlns:p="http://schemas.openxmlformats.org/presentationml/2006/main">
  <p:tag name="PA" val="v5.2.2"/>
</p:tagLst>
</file>

<file path=ppt/tags/tag36.xml><?xml version="1.0" encoding="utf-8"?>
<p:tagLst xmlns:a="http://schemas.openxmlformats.org/drawingml/2006/main" xmlns:r="http://schemas.openxmlformats.org/officeDocument/2006/relationships" xmlns:p="http://schemas.openxmlformats.org/presentationml/2006/main">
  <p:tag name="PA" val="v5.2.2"/>
</p:tagLst>
</file>

<file path=ppt/tags/tag37.xml><?xml version="1.0" encoding="utf-8"?>
<p:tagLst xmlns:a="http://schemas.openxmlformats.org/drawingml/2006/main" xmlns:r="http://schemas.openxmlformats.org/officeDocument/2006/relationships" xmlns:p="http://schemas.openxmlformats.org/presentationml/2006/main">
  <p:tag name="PA" val="v5.2.2"/>
</p:tagLst>
</file>

<file path=ppt/tags/tag38.xml><?xml version="1.0" encoding="utf-8"?>
<p:tagLst xmlns:a="http://schemas.openxmlformats.org/drawingml/2006/main" xmlns:r="http://schemas.openxmlformats.org/officeDocument/2006/relationships" xmlns:p="http://schemas.openxmlformats.org/presentationml/2006/main">
  <p:tag name="PA" val="v5.2.2"/>
</p:tagLst>
</file>

<file path=ppt/tags/tag39.xml><?xml version="1.0" encoding="utf-8"?>
<p:tagLst xmlns:a="http://schemas.openxmlformats.org/drawingml/2006/main" xmlns:r="http://schemas.openxmlformats.org/officeDocument/2006/relationships" xmlns:p="http://schemas.openxmlformats.org/presentationml/2006/main">
  <p:tag name="PA" val="v5.2.2"/>
</p:tagLst>
</file>

<file path=ppt/tags/tag4.xml><?xml version="1.0" encoding="utf-8"?>
<p:tagLst xmlns:a="http://schemas.openxmlformats.org/drawingml/2006/main" xmlns:r="http://schemas.openxmlformats.org/officeDocument/2006/relationships" xmlns:p="http://schemas.openxmlformats.org/presentationml/2006/main">
  <p:tag name="PA" val="v5.2.2"/>
</p:tagLst>
</file>

<file path=ppt/tags/tag40.xml><?xml version="1.0" encoding="utf-8"?>
<p:tagLst xmlns:a="http://schemas.openxmlformats.org/drawingml/2006/main" xmlns:r="http://schemas.openxmlformats.org/officeDocument/2006/relationships" xmlns:p="http://schemas.openxmlformats.org/presentationml/2006/main">
  <p:tag name="PA" val="v5.2.2"/>
</p:tagLst>
</file>

<file path=ppt/tags/tag41.xml><?xml version="1.0" encoding="utf-8"?>
<p:tagLst xmlns:a="http://schemas.openxmlformats.org/drawingml/2006/main" xmlns:r="http://schemas.openxmlformats.org/officeDocument/2006/relationships" xmlns:p="http://schemas.openxmlformats.org/presentationml/2006/main">
  <p:tag name="PA" val="v5.2.2"/>
</p:tagLst>
</file>

<file path=ppt/tags/tag42.xml><?xml version="1.0" encoding="utf-8"?>
<p:tagLst xmlns:a="http://schemas.openxmlformats.org/drawingml/2006/main" xmlns:r="http://schemas.openxmlformats.org/officeDocument/2006/relationships" xmlns:p="http://schemas.openxmlformats.org/presentationml/2006/main">
  <p:tag name="PA" val="v5.2.2"/>
</p:tagLst>
</file>

<file path=ppt/tags/tag43.xml><?xml version="1.0" encoding="utf-8"?>
<p:tagLst xmlns:a="http://schemas.openxmlformats.org/drawingml/2006/main" xmlns:r="http://schemas.openxmlformats.org/officeDocument/2006/relationships" xmlns:p="http://schemas.openxmlformats.org/presentationml/2006/main">
  <p:tag name="PA" val="v5.2.2"/>
</p:tagLst>
</file>

<file path=ppt/tags/tag44.xml><?xml version="1.0" encoding="utf-8"?>
<p:tagLst xmlns:a="http://schemas.openxmlformats.org/drawingml/2006/main" xmlns:r="http://schemas.openxmlformats.org/officeDocument/2006/relationships" xmlns:p="http://schemas.openxmlformats.org/presentationml/2006/main">
  <p:tag name="PA" val="v5.2.2"/>
</p:tagLst>
</file>

<file path=ppt/tags/tag45.xml><?xml version="1.0" encoding="utf-8"?>
<p:tagLst xmlns:a="http://schemas.openxmlformats.org/drawingml/2006/main" xmlns:r="http://schemas.openxmlformats.org/officeDocument/2006/relationships" xmlns:p="http://schemas.openxmlformats.org/presentationml/2006/main">
  <p:tag name="PA" val="v5.2.2"/>
</p:tagLst>
</file>

<file path=ppt/tags/tag46.xml><?xml version="1.0" encoding="utf-8"?>
<p:tagLst xmlns:a="http://schemas.openxmlformats.org/drawingml/2006/main" xmlns:r="http://schemas.openxmlformats.org/officeDocument/2006/relationships" xmlns:p="http://schemas.openxmlformats.org/presentationml/2006/main">
  <p:tag name="PA" val="v5.2.2"/>
</p:tagLst>
</file>

<file path=ppt/tags/tag47.xml><?xml version="1.0" encoding="utf-8"?>
<p:tagLst xmlns:a="http://schemas.openxmlformats.org/drawingml/2006/main" xmlns:r="http://schemas.openxmlformats.org/officeDocument/2006/relationships" xmlns:p="http://schemas.openxmlformats.org/presentationml/2006/main">
  <p:tag name="PA" val="v5.2.2"/>
</p:tagLst>
</file>

<file path=ppt/tags/tag48.xml><?xml version="1.0" encoding="utf-8"?>
<p:tagLst xmlns:a="http://schemas.openxmlformats.org/drawingml/2006/main" xmlns:r="http://schemas.openxmlformats.org/officeDocument/2006/relationships" xmlns:p="http://schemas.openxmlformats.org/presentationml/2006/main">
  <p:tag name="PA" val="v5.2.2"/>
</p:tagLst>
</file>

<file path=ppt/tags/tag49.xml><?xml version="1.0" encoding="utf-8"?>
<p:tagLst xmlns:a="http://schemas.openxmlformats.org/drawingml/2006/main" xmlns:r="http://schemas.openxmlformats.org/officeDocument/2006/relationships" xmlns:p="http://schemas.openxmlformats.org/presentationml/2006/main">
  <p:tag name="PA" val="v5.2.2"/>
</p:tagLst>
</file>

<file path=ppt/tags/tag5.xml><?xml version="1.0" encoding="utf-8"?>
<p:tagLst xmlns:a="http://schemas.openxmlformats.org/drawingml/2006/main" xmlns:r="http://schemas.openxmlformats.org/officeDocument/2006/relationships" xmlns:p="http://schemas.openxmlformats.org/presentationml/2006/main">
  <p:tag name="PA" val="v5.2.2"/>
</p:tagLst>
</file>

<file path=ppt/tags/tag50.xml><?xml version="1.0" encoding="utf-8"?>
<p:tagLst xmlns:a="http://schemas.openxmlformats.org/drawingml/2006/main" xmlns:r="http://schemas.openxmlformats.org/officeDocument/2006/relationships" xmlns:p="http://schemas.openxmlformats.org/presentationml/2006/main">
  <p:tag name="PA" val="v5.2.2"/>
</p:tagLst>
</file>

<file path=ppt/tags/tag51.xml><?xml version="1.0" encoding="utf-8"?>
<p:tagLst xmlns:a="http://schemas.openxmlformats.org/drawingml/2006/main" xmlns:r="http://schemas.openxmlformats.org/officeDocument/2006/relationships" xmlns:p="http://schemas.openxmlformats.org/presentationml/2006/main">
  <p:tag name="PA" val="v5.2.2"/>
</p:tagLst>
</file>

<file path=ppt/tags/tag52.xml><?xml version="1.0" encoding="utf-8"?>
<p:tagLst xmlns:a="http://schemas.openxmlformats.org/drawingml/2006/main" xmlns:r="http://schemas.openxmlformats.org/officeDocument/2006/relationships" xmlns:p="http://schemas.openxmlformats.org/presentationml/2006/main">
  <p:tag name="PA" val="v5.2.2"/>
</p:tagLst>
</file>

<file path=ppt/tags/tag53.xml><?xml version="1.0" encoding="utf-8"?>
<p:tagLst xmlns:a="http://schemas.openxmlformats.org/drawingml/2006/main" xmlns:r="http://schemas.openxmlformats.org/officeDocument/2006/relationships" xmlns:p="http://schemas.openxmlformats.org/presentationml/2006/main">
  <p:tag name="PA" val="v5.2.2"/>
</p:tagLst>
</file>

<file path=ppt/tags/tag54.xml><?xml version="1.0" encoding="utf-8"?>
<p:tagLst xmlns:a="http://schemas.openxmlformats.org/drawingml/2006/main" xmlns:r="http://schemas.openxmlformats.org/officeDocument/2006/relationships" xmlns:p="http://schemas.openxmlformats.org/presentationml/2006/main">
  <p:tag name="PA" val="v5.2.2"/>
</p:tagLst>
</file>

<file path=ppt/tags/tag55.xml><?xml version="1.0" encoding="utf-8"?>
<p:tagLst xmlns:a="http://schemas.openxmlformats.org/drawingml/2006/main" xmlns:r="http://schemas.openxmlformats.org/officeDocument/2006/relationships" xmlns:p="http://schemas.openxmlformats.org/presentationml/2006/main">
  <p:tag name="PA" val="v5.2.2"/>
</p:tagLst>
</file>

<file path=ppt/tags/tag56.xml><?xml version="1.0" encoding="utf-8"?>
<p:tagLst xmlns:a="http://schemas.openxmlformats.org/drawingml/2006/main" xmlns:r="http://schemas.openxmlformats.org/officeDocument/2006/relationships" xmlns:p="http://schemas.openxmlformats.org/presentationml/2006/main">
  <p:tag name="PA" val="v5.2.2"/>
</p:tagLst>
</file>

<file path=ppt/tags/tag57.xml><?xml version="1.0" encoding="utf-8"?>
<p:tagLst xmlns:a="http://schemas.openxmlformats.org/drawingml/2006/main" xmlns:r="http://schemas.openxmlformats.org/officeDocument/2006/relationships" xmlns:p="http://schemas.openxmlformats.org/presentationml/2006/main">
  <p:tag name="PA" val="v5.2.2"/>
</p:tagLst>
</file>

<file path=ppt/tags/tag58.xml><?xml version="1.0" encoding="utf-8"?>
<p:tagLst xmlns:a="http://schemas.openxmlformats.org/drawingml/2006/main" xmlns:r="http://schemas.openxmlformats.org/officeDocument/2006/relationships" xmlns:p="http://schemas.openxmlformats.org/presentationml/2006/main">
  <p:tag name="PA" val="v5.2.2"/>
</p:tagLst>
</file>

<file path=ppt/tags/tag59.xml><?xml version="1.0" encoding="utf-8"?>
<p:tagLst xmlns:a="http://schemas.openxmlformats.org/drawingml/2006/main" xmlns:r="http://schemas.openxmlformats.org/officeDocument/2006/relationships" xmlns:p="http://schemas.openxmlformats.org/presentationml/2006/main">
  <p:tag name="PA" val="v5.2.2"/>
</p:tagLst>
</file>

<file path=ppt/tags/tag6.xml><?xml version="1.0" encoding="utf-8"?>
<p:tagLst xmlns:a="http://schemas.openxmlformats.org/drawingml/2006/main" xmlns:r="http://schemas.openxmlformats.org/officeDocument/2006/relationships" xmlns:p="http://schemas.openxmlformats.org/presentationml/2006/main">
  <p:tag name="PA" val="v5.2.2"/>
</p:tagLst>
</file>

<file path=ppt/tags/tag60.xml><?xml version="1.0" encoding="utf-8"?>
<p:tagLst xmlns:a="http://schemas.openxmlformats.org/drawingml/2006/main" xmlns:r="http://schemas.openxmlformats.org/officeDocument/2006/relationships" xmlns:p="http://schemas.openxmlformats.org/presentationml/2006/main">
  <p:tag name="PA" val="v5.2.2"/>
</p:tagLst>
</file>

<file path=ppt/tags/tag61.xml><?xml version="1.0" encoding="utf-8"?>
<p:tagLst xmlns:a="http://schemas.openxmlformats.org/drawingml/2006/main" xmlns:r="http://schemas.openxmlformats.org/officeDocument/2006/relationships" xmlns:p="http://schemas.openxmlformats.org/presentationml/2006/main">
  <p:tag name="PA" val="v5.2.2"/>
</p:tagLst>
</file>

<file path=ppt/tags/tag62.xml><?xml version="1.0" encoding="utf-8"?>
<p:tagLst xmlns:a="http://schemas.openxmlformats.org/drawingml/2006/main" xmlns:r="http://schemas.openxmlformats.org/officeDocument/2006/relationships" xmlns:p="http://schemas.openxmlformats.org/presentationml/2006/main">
  <p:tag name="PA" val="v5.2.2"/>
</p:tagLst>
</file>

<file path=ppt/tags/tag63.xml><?xml version="1.0" encoding="utf-8"?>
<p:tagLst xmlns:a="http://schemas.openxmlformats.org/drawingml/2006/main" xmlns:r="http://schemas.openxmlformats.org/officeDocument/2006/relationships" xmlns:p="http://schemas.openxmlformats.org/presentationml/2006/main">
  <p:tag name="PA" val="v5.2.2"/>
</p:tagLst>
</file>

<file path=ppt/tags/tag64.xml><?xml version="1.0" encoding="utf-8"?>
<p:tagLst xmlns:a="http://schemas.openxmlformats.org/drawingml/2006/main" xmlns:r="http://schemas.openxmlformats.org/officeDocument/2006/relationships" xmlns:p="http://schemas.openxmlformats.org/presentationml/2006/main">
  <p:tag name="PA" val="v5.2.2"/>
</p:tagLst>
</file>

<file path=ppt/tags/tag65.xml><?xml version="1.0" encoding="utf-8"?>
<p:tagLst xmlns:a="http://schemas.openxmlformats.org/drawingml/2006/main" xmlns:r="http://schemas.openxmlformats.org/officeDocument/2006/relationships" xmlns:p="http://schemas.openxmlformats.org/presentationml/2006/main">
  <p:tag name="PA" val="v5.2.2"/>
</p:tagLst>
</file>

<file path=ppt/tags/tag66.xml><?xml version="1.0" encoding="utf-8"?>
<p:tagLst xmlns:a="http://schemas.openxmlformats.org/drawingml/2006/main" xmlns:r="http://schemas.openxmlformats.org/officeDocument/2006/relationships" xmlns:p="http://schemas.openxmlformats.org/presentationml/2006/main">
  <p:tag name="PA" val="v5.2.2"/>
</p:tagLst>
</file>

<file path=ppt/tags/tag67.xml><?xml version="1.0" encoding="utf-8"?>
<p:tagLst xmlns:a="http://schemas.openxmlformats.org/drawingml/2006/main" xmlns:r="http://schemas.openxmlformats.org/officeDocument/2006/relationships" xmlns:p="http://schemas.openxmlformats.org/presentationml/2006/main">
  <p:tag name="PA" val="v5.2.2"/>
</p:tagLst>
</file>

<file path=ppt/tags/tag68.xml><?xml version="1.0" encoding="utf-8"?>
<p:tagLst xmlns:a="http://schemas.openxmlformats.org/drawingml/2006/main" xmlns:r="http://schemas.openxmlformats.org/officeDocument/2006/relationships" xmlns:p="http://schemas.openxmlformats.org/presentationml/2006/main">
  <p:tag name="PA" val="v5.2.2"/>
</p:tagLst>
</file>

<file path=ppt/tags/tag69.xml><?xml version="1.0" encoding="utf-8"?>
<p:tagLst xmlns:a="http://schemas.openxmlformats.org/drawingml/2006/main" xmlns:r="http://schemas.openxmlformats.org/officeDocument/2006/relationships" xmlns:p="http://schemas.openxmlformats.org/presentationml/2006/main">
  <p:tag name="PA" val="v5.2.2"/>
</p:tagLst>
</file>

<file path=ppt/tags/tag7.xml><?xml version="1.0" encoding="utf-8"?>
<p:tagLst xmlns:a="http://schemas.openxmlformats.org/drawingml/2006/main" xmlns:r="http://schemas.openxmlformats.org/officeDocument/2006/relationships" xmlns:p="http://schemas.openxmlformats.org/presentationml/2006/main">
  <p:tag name="PA" val="v5.2.2"/>
</p:tagLst>
</file>

<file path=ppt/tags/tag70.xml><?xml version="1.0" encoding="utf-8"?>
<p:tagLst xmlns:a="http://schemas.openxmlformats.org/drawingml/2006/main" xmlns:r="http://schemas.openxmlformats.org/officeDocument/2006/relationships" xmlns:p="http://schemas.openxmlformats.org/presentationml/2006/main">
  <p:tag name="PA" val="v5.2.2"/>
</p:tagLst>
</file>

<file path=ppt/tags/tag71.xml><?xml version="1.0" encoding="utf-8"?>
<p:tagLst xmlns:a="http://schemas.openxmlformats.org/drawingml/2006/main" xmlns:r="http://schemas.openxmlformats.org/officeDocument/2006/relationships" xmlns:p="http://schemas.openxmlformats.org/presentationml/2006/main">
  <p:tag name="PA" val="v5.2.2"/>
</p:tagLst>
</file>

<file path=ppt/tags/tag8.xml><?xml version="1.0" encoding="utf-8"?>
<p:tagLst xmlns:a="http://schemas.openxmlformats.org/drawingml/2006/main" xmlns:r="http://schemas.openxmlformats.org/officeDocument/2006/relationships" xmlns:p="http://schemas.openxmlformats.org/presentationml/2006/main">
  <p:tag name="PA" val="v5.2.2"/>
</p:tagLst>
</file>

<file path=ppt/tags/tag9.xml><?xml version="1.0" encoding="utf-8"?>
<p:tagLst xmlns:a="http://schemas.openxmlformats.org/drawingml/2006/main" xmlns:r="http://schemas.openxmlformats.org/officeDocument/2006/relationships" xmlns:p="http://schemas.openxmlformats.org/presentationml/2006/main">
  <p:tag name="PA" val="v5.2.2"/>
</p:tagLst>
</file>

<file path=ppt/theme/theme1.xml><?xml version="1.0" encoding="utf-8"?>
<a:theme xmlns:a="http://schemas.openxmlformats.org/drawingml/2006/main" name="Office 主题​​">
  <a:themeElements>
    <a:clrScheme name="自定义 5">
      <a:dk1>
        <a:srgbClr val="11151B"/>
      </a:dk1>
      <a:lt1>
        <a:srgbClr val="423D40"/>
      </a:lt1>
      <a:dk2>
        <a:srgbClr val="CB7325"/>
      </a:dk2>
      <a:lt2>
        <a:srgbClr val="FFFEED"/>
      </a:lt2>
      <a:accent1>
        <a:srgbClr val="81482A"/>
      </a:accent1>
      <a:accent2>
        <a:srgbClr val="F8E9D2"/>
      </a:accent2>
      <a:accent3>
        <a:srgbClr val="7C644E"/>
      </a:accent3>
      <a:accent4>
        <a:srgbClr val="FDFAFD"/>
      </a:accent4>
      <a:accent5>
        <a:srgbClr val="CB954D"/>
      </a:accent5>
      <a:accent6>
        <a:srgbClr val="FFFF00"/>
      </a:accent6>
      <a:hlink>
        <a:srgbClr val="0563C1"/>
      </a:hlink>
      <a:folHlink>
        <a:srgbClr val="954F72"/>
      </a:folHlink>
    </a:clrScheme>
    <a:fontScheme name="Book Antiqua">
      <a:majorFont>
        <a:latin typeface="Book Antiqua"/>
        <a:ea typeface="华文中宋"/>
        <a:cs typeface=""/>
      </a:majorFont>
      <a:minorFont>
        <a:latin typeface="Book Antiqua"/>
        <a:ea typeface="华文中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5262</TotalTime>
  <Words>1312</Words>
  <Application>Microsoft Office PowerPoint</Application>
  <PresentationFormat>宽屏</PresentationFormat>
  <Paragraphs>135</Paragraphs>
  <Slides>17</Slides>
  <Notes>7</Notes>
  <HiddenSlides>0</HiddenSlides>
  <MMClips>2</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等线</vt:lpstr>
      <vt:lpstr>Arial</vt:lpstr>
      <vt:lpstr>Arial Black</vt:lpstr>
      <vt:lpstr>Baskerville Old Face</vt:lpstr>
      <vt:lpstr>Book Antiqua</vt:lpstr>
      <vt:lpstr>Bookman Old Style</vt:lpstr>
      <vt:lpstr>Calibri Light</vt:lpstr>
      <vt:lpstr>Cambria Math</vt:lpstr>
      <vt:lpstr>Georgia</vt:lpstr>
      <vt:lpstr>Sitka Banner Semibold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育涵 蔡</dc:creator>
  <cp:lastModifiedBy>ZHANG, J. (JingDong)</cp:lastModifiedBy>
  <cp:revision>37</cp:revision>
  <dcterms:created xsi:type="dcterms:W3CDTF">2024-05-09T14:06:21Z</dcterms:created>
  <dcterms:modified xsi:type="dcterms:W3CDTF">2024-11-24T13:46:13Z</dcterms:modified>
</cp:coreProperties>
</file>